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256" r:id="rId5"/>
    <p:sldId id="257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9586"/>
    <a:srgbClr val="004B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4660"/>
  </p:normalViewPr>
  <p:slideViewPr>
    <p:cSldViewPr snapToGrid="0">
      <p:cViewPr>
        <p:scale>
          <a:sx n="113" d="100"/>
          <a:sy n="113" d="100"/>
        </p:scale>
        <p:origin x="450" y="-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7A96F-248A-481D-ABEF-1D8B87E64E78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72C0F0-71E7-46B6-AA6F-1D7E0E2B8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760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8D8394-C356-F277-E628-910482480F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37BABE-C495-855B-AFFA-817EE2BE25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02306" y="3729446"/>
            <a:ext cx="7066049" cy="1517877"/>
          </a:xfrm>
        </p:spPr>
        <p:txBody>
          <a:bodyPr anchor="b"/>
          <a:lstStyle>
            <a:lvl1pPr algn="ctr">
              <a:defRPr sz="5400">
                <a:solidFill>
                  <a:schemeClr val="bg1"/>
                </a:solidFill>
                <a:latin typeface="HelveticaNeueLT Pro 65 Md" panose="020B0604020202020204" pitchFamily="34" charset="0"/>
              </a:defRPr>
            </a:lvl1pPr>
          </a:lstStyle>
          <a:p>
            <a:r>
              <a:rPr lang="en-US" dirty="0"/>
              <a:t>Title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A43D77-79CF-B8FC-4A14-0DCDC783EB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02306" y="5427617"/>
            <a:ext cx="7066049" cy="783771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HelveticaNeueLT Pro 55 Roman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4133901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_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5865C4B-62A9-950B-FEC8-1697058A78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37BABE-C495-855B-AFFA-817EE2BE25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9375" y="3711516"/>
            <a:ext cx="11553250" cy="1517877"/>
          </a:xfrm>
        </p:spPr>
        <p:txBody>
          <a:bodyPr anchor="b"/>
          <a:lstStyle>
            <a:lvl1pPr algn="ctr">
              <a:defRPr sz="5400">
                <a:solidFill>
                  <a:schemeClr val="bg1"/>
                </a:solidFill>
                <a:latin typeface="HelveticaNeueLT Pro 65 Md" panose="020B0604020202020204" pitchFamily="34" charset="0"/>
              </a:defRPr>
            </a:lvl1pPr>
          </a:lstStyle>
          <a:p>
            <a:r>
              <a:rPr lang="en-US" dirty="0"/>
              <a:t>Title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A43D77-79CF-B8FC-4A14-0DCDC783EB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19375" y="5409687"/>
            <a:ext cx="11553250" cy="783771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HelveticaNeueLT Pro 55 Roman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099272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ection_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056A9E2-28F6-BA1E-1AAB-24FB37B486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37BABE-C495-855B-AFFA-817EE2BE25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9375" y="633634"/>
            <a:ext cx="11553250" cy="1972107"/>
          </a:xfrm>
        </p:spPr>
        <p:txBody>
          <a:bodyPr anchor="b"/>
          <a:lstStyle>
            <a:lvl1pPr algn="ctr">
              <a:defRPr sz="5400">
                <a:solidFill>
                  <a:schemeClr val="bg1"/>
                </a:solidFill>
                <a:latin typeface="HelveticaNeueLT Pro 65 Md" panose="020B0604020202020204" pitchFamily="34" charset="0"/>
              </a:defRPr>
            </a:lvl1pPr>
          </a:lstStyle>
          <a:p>
            <a:r>
              <a:rPr lang="en-US" dirty="0"/>
              <a:t>Title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A43D77-79CF-B8FC-4A14-0DCDC783EB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19375" y="2857734"/>
            <a:ext cx="11553250" cy="1277983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HelveticaNeueLT Pro 55 Roman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187665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1A71A0E-5F61-5187-CED6-F4C663D2B1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5E70B7F7-622F-784F-E5BE-B03B2B5A28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92412" y="191808"/>
            <a:ext cx="9022976" cy="838947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NeueLT Pro 65 Md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A20CF-5D5F-C7D1-E03F-25214AAFACF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60281"/>
            <a:ext cx="10515600" cy="4216681"/>
          </a:xfrm>
        </p:spPr>
        <p:txBody>
          <a:bodyPr/>
          <a:lstStyle>
            <a:lvl1pPr>
              <a:defRPr>
                <a:solidFill>
                  <a:srgbClr val="004B87"/>
                </a:solidFill>
                <a:latin typeface="HelveticaNeueLT Pro 55 Roman" panose="020B0604020202020204" pitchFamily="34" charset="0"/>
              </a:defRPr>
            </a:lvl1pPr>
          </a:lstStyle>
          <a:p>
            <a:pPr lvl="0"/>
            <a:r>
              <a:rPr lang="en-US" dirty="0"/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1660464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508D64C-5B6E-C40F-A17D-C8BBE96A60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1F9AA39-E018-182F-F54A-5FA4ADF250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92412" y="191808"/>
            <a:ext cx="9022976" cy="838947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NeueLT Pro 65 Md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A20CF-5D5F-C7D1-E03F-25214AAFACF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1960281"/>
            <a:ext cx="5177589" cy="4216681"/>
          </a:xfrm>
        </p:spPr>
        <p:txBody>
          <a:bodyPr/>
          <a:lstStyle>
            <a:lvl1pPr>
              <a:defRPr>
                <a:solidFill>
                  <a:srgbClr val="004B87"/>
                </a:solidFill>
                <a:latin typeface="HelveticaNeueLT Pro 55 Roman" panose="020B0604020202020204" pitchFamily="34" charset="0"/>
              </a:defRPr>
            </a:lvl1pPr>
          </a:lstStyle>
          <a:p>
            <a:pPr lvl="0"/>
            <a:r>
              <a:rPr lang="en-US"/>
              <a:t>Content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6DE287F-FD69-EB37-9406-FFD839FB3CB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176214" y="1960281"/>
            <a:ext cx="5177589" cy="4216681"/>
          </a:xfrm>
        </p:spPr>
        <p:txBody>
          <a:bodyPr/>
          <a:lstStyle>
            <a:lvl1pPr>
              <a:defRPr>
                <a:solidFill>
                  <a:srgbClr val="004B87"/>
                </a:solidFill>
                <a:latin typeface="HelveticaNeueLT Pro 55 Roman" panose="020B0604020202020204" pitchFamily="34" charset="0"/>
              </a:defRPr>
            </a:lvl1pPr>
          </a:lstStyle>
          <a:p>
            <a:pPr lvl="0"/>
            <a:r>
              <a:rPr lang="en-US"/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2205083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F11203B-3B60-1B09-2CE7-1424023EE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D134916-FDF6-78DF-733E-B3FD0AA58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92412" y="191808"/>
            <a:ext cx="9022976" cy="838947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NeueLT Pro 65 Md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A20CF-5D5F-C7D1-E03F-25214AAFACF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21380"/>
            <a:ext cx="10515600" cy="5045994"/>
          </a:xfrm>
        </p:spPr>
        <p:txBody>
          <a:bodyPr/>
          <a:lstStyle>
            <a:lvl1pPr>
              <a:defRPr>
                <a:solidFill>
                  <a:srgbClr val="004B87"/>
                </a:solidFill>
                <a:latin typeface="HelveticaNeueLT Pro 55 Roman" panose="020B0604020202020204" pitchFamily="34" charset="0"/>
              </a:defRPr>
            </a:lvl1pPr>
          </a:lstStyle>
          <a:p>
            <a:pPr lvl="0"/>
            <a:r>
              <a:rPr lang="en-US"/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4270793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B226B93-BC44-E6FD-EE1A-CBAC10112F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46BB1AB-3938-1F27-B0E4-E3D96E8EDA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92412" y="191808"/>
            <a:ext cx="9022976" cy="838947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NeueLT Pro 65 Md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A20CF-5D5F-C7D1-E03F-25214AAFACF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1535481"/>
            <a:ext cx="5177589" cy="5029951"/>
          </a:xfrm>
        </p:spPr>
        <p:txBody>
          <a:bodyPr/>
          <a:lstStyle>
            <a:lvl1pPr>
              <a:defRPr>
                <a:solidFill>
                  <a:srgbClr val="004B87"/>
                </a:solidFill>
                <a:latin typeface="HelveticaNeueLT Pro 55 Roman" panose="020B0604020202020204" pitchFamily="34" charset="0"/>
              </a:defRPr>
            </a:lvl1pPr>
          </a:lstStyle>
          <a:p>
            <a:pPr lvl="0"/>
            <a:r>
              <a:rPr lang="en-US"/>
              <a:t>Content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6DE287F-FD69-EB37-9406-FFD839FB3CB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176214" y="1535481"/>
            <a:ext cx="5177589" cy="5029951"/>
          </a:xfrm>
        </p:spPr>
        <p:txBody>
          <a:bodyPr/>
          <a:lstStyle>
            <a:lvl1pPr>
              <a:defRPr>
                <a:solidFill>
                  <a:srgbClr val="004B87"/>
                </a:solidFill>
                <a:latin typeface="HelveticaNeueLT Pro 55 Roman" panose="020B0604020202020204" pitchFamily="34" charset="0"/>
              </a:defRPr>
            </a:lvl1pPr>
          </a:lstStyle>
          <a:p>
            <a:pPr lvl="0"/>
            <a:r>
              <a:rPr lang="en-US"/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3938416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881169-C371-DCCD-29EB-E920C75BC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473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98F829-637E-DBDE-1FB7-CBDDBAC5F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AB771C-3F30-543E-74E5-8DB2AC96CB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C8742-38EE-516B-8C7C-3FFEBB8C75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C94ABE-8428-494D-935C-2BBF84E6E166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3AEE43-711F-AA56-EF0C-5335983904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1EA8EA-837F-4DC6-27A3-3A518DD5C9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A3895D-F3A9-457C-B9FC-B3115E256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995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6" r:id="rId3"/>
    <p:sldLayoutId id="2147483650" r:id="rId4"/>
    <p:sldLayoutId id="2147483651" r:id="rId5"/>
    <p:sldLayoutId id="2147483654" r:id="rId6"/>
    <p:sldLayoutId id="2147483653" r:id="rId7"/>
    <p:sldLayoutId id="2147483652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3DFD8-4ADC-9842-2D91-80FBDC3D1C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25660E-407D-3C72-5D95-F1EED97D00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807770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14A67-E62F-6348-7E56-F05028CB71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0394D7-D17A-505B-4532-CCE8CEA086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663841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2C0B778-5207-9731-35D2-5A87D6160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D2F0C47-D184-C22E-4478-7A8BF5677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1783228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4B87"/>
      </a:dk1>
      <a:lt1>
        <a:sysClr val="window" lastClr="FFFFFF"/>
      </a:lt1>
      <a:dk2>
        <a:srgbClr val="004B87"/>
      </a:dk2>
      <a:lt2>
        <a:srgbClr val="E8E8E8"/>
      </a:lt2>
      <a:accent1>
        <a:srgbClr val="004B87"/>
      </a:accent1>
      <a:accent2>
        <a:srgbClr val="FF6720"/>
      </a:accent2>
      <a:accent3>
        <a:srgbClr val="5BC2E7"/>
      </a:accent3>
      <a:accent4>
        <a:srgbClr val="DB0B5B"/>
      </a:accent4>
      <a:accent5>
        <a:srgbClr val="826B6A"/>
      </a:accent5>
      <a:accent6>
        <a:srgbClr val="1A9586"/>
      </a:accent6>
      <a:hlink>
        <a:srgbClr val="5BC2E7"/>
      </a:hlink>
      <a:folHlink>
        <a:srgbClr val="004B87"/>
      </a:folHlink>
    </a:clrScheme>
    <a:fontScheme name="Custom 1">
      <a:majorFont>
        <a:latin typeface="HelveticaNeueLT Pro 65 Md"/>
        <a:ea typeface=""/>
        <a:cs typeface=""/>
      </a:majorFont>
      <a:minorFont>
        <a:latin typeface="HelveticaNeueLT Pro 55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3" id="{8873652D-4511-4B2A-A41C-6A8617F2AFB7}" vid="{9E7B79EE-075F-45F7-86BC-83A6FCDF5F5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D1740004AFE6F49AE1B2D93850204F8" ma:contentTypeVersion="19" ma:contentTypeDescription="Create a new document." ma:contentTypeScope="" ma:versionID="0b561b17f7c21f93afa062037f26231d">
  <xsd:schema xmlns:xsd="http://www.w3.org/2001/XMLSchema" xmlns:xs="http://www.w3.org/2001/XMLSchema" xmlns:p="http://schemas.microsoft.com/office/2006/metadata/properties" xmlns:ns2="a2d59425-1cce-4a4f-9336-2a5f75205b93" xmlns:ns3="4222ee06-a7a1-4582-887c-e371f583a6cc" targetNamespace="http://schemas.microsoft.com/office/2006/metadata/properties" ma:root="true" ma:fieldsID="6c0f4c0e66902de7cd30dab334f64cac" ns2:_="" ns3:_="">
    <xsd:import namespace="a2d59425-1cce-4a4f-9336-2a5f75205b93"/>
    <xsd:import namespace="4222ee06-a7a1-4582-887c-e371f583a6cc"/>
    <xsd:element name="properties">
      <xsd:complexType>
        <xsd:sequence>
          <xsd:element name="documentManagement">
            <xsd:complexType>
              <xsd:all>
                <xsd:element ref="ns2:Test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d59425-1cce-4a4f-9336-2a5f75205b93" elementFormDefault="qualified">
    <xsd:import namespace="http://schemas.microsoft.com/office/2006/documentManagement/types"/>
    <xsd:import namespace="http://schemas.microsoft.com/office/infopath/2007/PartnerControls"/>
    <xsd:element name="Test" ma:index="4" nillable="true" ma:displayName="Test" ma:format="DateOnly" ma:internalName="Test" ma:readOnly="false">
      <xsd:simpleType>
        <xsd:restriction base="dms:DateTime"/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998de16c-5f0f-4439-8be6-da866814b8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22ee06-a7a1-4582-887c-e371f583a6cc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258232b-d97f-4412-9e9f-0b86dcec4898}" ma:internalName="TaxCatchAll" ma:showField="CatchAllData" ma:web="4222ee06-a7a1-4582-887c-e371f583a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222ee06-a7a1-4582-887c-e371f583a6cc">
      <UserInfo>
        <DisplayName>Patricia Pochelon</DisplayName>
        <AccountId>26</AccountId>
        <AccountType/>
      </UserInfo>
      <UserInfo>
        <DisplayName>Rocio Davina-Nunez</DisplayName>
        <AccountId>51</AccountId>
        <AccountType/>
      </UserInfo>
      <UserInfo>
        <DisplayName>Carina Schmidt</DisplayName>
        <AccountId>25</AccountId>
        <AccountType/>
      </UserInfo>
      <UserInfo>
        <DisplayName>Claire Chombeau</DisplayName>
        <AccountId>37</AccountId>
        <AccountType/>
      </UserInfo>
      <UserInfo>
        <DisplayName>Adonia Dhanjal</DisplayName>
        <AccountId>31</AccountId>
        <AccountType/>
      </UserInfo>
      <UserInfo>
        <DisplayName>Industry</DisplayName>
        <AccountId>54</AccountId>
        <AccountType/>
      </UserInfo>
      <UserInfo>
        <DisplayName>Christophe Abetinot</DisplayName>
        <AccountId>20</AccountId>
        <AccountType/>
      </UserInfo>
      <UserInfo>
        <DisplayName>Katerina Katsarou</DisplayName>
        <AccountId>47</AccountId>
        <AccountType/>
      </UserInfo>
      <UserInfo>
        <DisplayName>Olga Kruger</DisplayName>
        <AccountId>22</AccountId>
        <AccountType/>
      </UserInfo>
      <UserInfo>
        <DisplayName>Celine Santo</DisplayName>
        <AccountId>32</AccountId>
        <AccountType/>
      </UserInfo>
      <UserInfo>
        <DisplayName>Sophie Fux</DisplayName>
        <AccountId>35</AccountId>
        <AccountType/>
      </UserInfo>
      <UserInfo>
        <DisplayName>Gisela Valky-Pons</DisplayName>
        <AccountId>23</AccountId>
        <AccountType/>
      </UserInfo>
    </SharedWithUsers>
    <Test xmlns="a2d59425-1cce-4a4f-9336-2a5f75205b93" xsi:nil="true"/>
    <TaxCatchAll xmlns="4222ee06-a7a1-4582-887c-e371f583a6cc" xsi:nil="true"/>
    <lcf76f155ced4ddcb4097134ff3c332f xmlns="a2d59425-1cce-4a4f-9336-2a5f75205b93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493DF18-76E3-4D88-AB58-6F1AD39B04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2d59425-1cce-4a4f-9336-2a5f75205b93"/>
    <ds:schemaRef ds:uri="4222ee06-a7a1-4582-887c-e371f583a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39A2E0B-04AD-4E58-9FDD-31B5B5A55E1D}">
  <ds:schemaRefs>
    <ds:schemaRef ds:uri="http://schemas.microsoft.com/office/2006/documentManagement/types"/>
    <ds:schemaRef ds:uri="http://purl.org/dc/dcmitype/"/>
    <ds:schemaRef ds:uri="http://purl.org/dc/elements/1.1/"/>
    <ds:schemaRef ds:uri="http://schemas.microsoft.com/office/2006/metadata/properties"/>
    <ds:schemaRef ds:uri="4222ee06-a7a1-4582-887c-e371f583a6cc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a2d59425-1cce-4a4f-9336-2a5f75205b9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FC79616-789B-4623-BD39-5F23410887F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EASL SLD Summit 2027 - PPT Template</Template>
  <TotalTime>0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Arial</vt:lpstr>
      <vt:lpstr>HelveticaNeueLT Pro 55 Roman</vt:lpstr>
      <vt:lpstr>HelveticaNeueLT Pro 65 Md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Rocio Davina-Nunez</dc:creator>
  <cp:lastModifiedBy>Rocio Davina-Nunez</cp:lastModifiedBy>
  <cp:revision>1</cp:revision>
  <dcterms:created xsi:type="dcterms:W3CDTF">2026-07-09T12:52:16Z</dcterms:created>
  <dcterms:modified xsi:type="dcterms:W3CDTF">2026-07-09T12:53:53Z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0x010100BD1740004AFE6F49AE1B2D93850204F8</vt:lpwstr>
  </property>
  <property fmtid="{D5CDD505-2E9C-101B-9397-08002B2CF9AE}" pid="3" name="MediaServiceImageTags">
    <vt:lpwstr/>
  </property>
</Properties>
</file>