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58" r:id="rId7"/>
    <p:sldId id="259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0B5B"/>
    <a:srgbClr val="004B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648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7A32B2E-B0CB-13A0-DA81-62075107BA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CB8494-45ED-A512-9653-80943F686C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33041A-D590-FD22-B047-E561F859719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4D365F-337B-4239-A915-B6F11C258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524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7A96F-248A-481D-ABEF-1D8B87E64E78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72C0F0-71E7-46B6-AA6F-1D7E0E2B8B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760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CF0901-7EA5-78AE-A4BB-5EBC70CAF7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37BABE-C495-855B-AFFA-817EE2BE25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26213" y="3729446"/>
            <a:ext cx="6352030" cy="1517877"/>
          </a:xfrm>
        </p:spPr>
        <p:txBody>
          <a:bodyPr anchor="b"/>
          <a:lstStyle>
            <a:lvl1pPr algn="ctr">
              <a:defRPr sz="5400">
                <a:solidFill>
                  <a:schemeClr val="bg1"/>
                </a:solidFill>
                <a:latin typeface="HelveticaNeueLT Pro 65 Md" panose="020B0604020202020204" pitchFamily="34" charset="0"/>
              </a:defRPr>
            </a:lvl1pPr>
          </a:lstStyle>
          <a:p>
            <a:r>
              <a:rPr lang="en-US" dirty="0"/>
              <a:t>Title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A43D77-79CF-B8FC-4A14-0DCDC783EB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26213" y="5427617"/>
            <a:ext cx="6352029" cy="78377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HelveticaNeueLT Pro 55 Roman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4133901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8147A23-BE91-9143-DA69-43E3FE145E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37BABE-C495-855B-AFFA-817EE2BE25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7177" y="3789211"/>
            <a:ext cx="8038351" cy="1517877"/>
          </a:xfrm>
        </p:spPr>
        <p:txBody>
          <a:bodyPr anchor="b"/>
          <a:lstStyle>
            <a:lvl1pPr algn="ctr">
              <a:defRPr sz="5400">
                <a:solidFill>
                  <a:schemeClr val="bg1"/>
                </a:solidFill>
                <a:latin typeface="HelveticaNeueLT Pro 65 Md" panose="020B0604020202020204" pitchFamily="34" charset="0"/>
              </a:defRPr>
            </a:lvl1pPr>
          </a:lstStyle>
          <a:p>
            <a:r>
              <a:rPr lang="en-US" dirty="0"/>
              <a:t>Title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A43D77-79CF-B8FC-4A14-0DCDC783EB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7178" y="5487382"/>
            <a:ext cx="8038350" cy="78377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HelveticaNeueLT Pro 55 Roman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564321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03A0F2-BBE1-5CA6-99C8-727DC61489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37BABE-C495-855B-AFFA-817EE2BE25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3729446"/>
            <a:ext cx="10515600" cy="1517877"/>
          </a:xfrm>
        </p:spPr>
        <p:txBody>
          <a:bodyPr anchor="b"/>
          <a:lstStyle>
            <a:lvl1pPr algn="ctr">
              <a:defRPr sz="5400">
                <a:solidFill>
                  <a:schemeClr val="bg1"/>
                </a:solidFill>
                <a:latin typeface="HelveticaNeueLT Pro 65 Md" panose="020B0604020202020204" pitchFamily="34" charset="0"/>
              </a:defRPr>
            </a:lvl1pPr>
          </a:lstStyle>
          <a:p>
            <a:r>
              <a:rPr lang="en-US" dirty="0"/>
              <a:t>Title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A43D77-79CF-B8FC-4A14-0DCDC783EB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5427617"/>
            <a:ext cx="10515600" cy="78377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HelveticaNeueLT Pro 55 Roman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407742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Section_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C270076-612C-35E0-5C3E-E8709DA3B0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37BABE-C495-855B-AFFA-817EE2BE25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2642" y="270253"/>
            <a:ext cx="10420710" cy="2352177"/>
          </a:xfrm>
        </p:spPr>
        <p:txBody>
          <a:bodyPr anchor="b"/>
          <a:lstStyle>
            <a:lvl1pPr algn="ctr">
              <a:defRPr sz="5400">
                <a:solidFill>
                  <a:schemeClr val="bg1"/>
                </a:solidFill>
                <a:latin typeface="HelveticaNeueLT Pro 65 Md" panose="020B0604020202020204" pitchFamily="34" charset="0"/>
              </a:defRPr>
            </a:lvl1pPr>
          </a:lstStyle>
          <a:p>
            <a:r>
              <a:rPr lang="en-US" dirty="0"/>
              <a:t>Title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A43D77-79CF-B8FC-4A14-0DCDC783EB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62642" y="2892683"/>
            <a:ext cx="10420710" cy="155854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HelveticaNeueLT Pro 55 Roman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134215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00980AD-EB52-03A8-ADA7-5EC605334A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874323-051A-E54C-1353-B1D0022007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5170" y="37782"/>
            <a:ext cx="9734430" cy="83894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NeueLT Pro 65 Md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A20CF-5D5F-C7D1-E03F-25214AAFACF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078303"/>
            <a:ext cx="10515600" cy="5098660"/>
          </a:xfrm>
        </p:spPr>
        <p:txBody>
          <a:bodyPr/>
          <a:lstStyle>
            <a:lvl1pPr>
              <a:defRPr>
                <a:solidFill>
                  <a:srgbClr val="004B87"/>
                </a:solidFill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1660464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A1738B-27C8-C83E-704A-0794EF828A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20F7F84-6578-F8BA-66F2-D3E13EC1EB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5170" y="37782"/>
            <a:ext cx="9734430" cy="83894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NeueLT Pro 65 Md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A20CF-5D5F-C7D1-E03F-25214AAFACF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147011"/>
            <a:ext cx="5177589" cy="5029951"/>
          </a:xfrm>
        </p:spPr>
        <p:txBody>
          <a:bodyPr/>
          <a:lstStyle>
            <a:lvl1pPr>
              <a:defRPr>
                <a:solidFill>
                  <a:srgbClr val="004B87"/>
                </a:solidFill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6DE287F-FD69-EB37-9406-FFD839FB3CB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176214" y="1147011"/>
            <a:ext cx="5177589" cy="5029951"/>
          </a:xfrm>
        </p:spPr>
        <p:txBody>
          <a:bodyPr/>
          <a:lstStyle>
            <a:lvl1pPr>
              <a:defRPr>
                <a:solidFill>
                  <a:srgbClr val="004B87"/>
                </a:solidFill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3938416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38060C-7924-B890-39BB-30EA170AD2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473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98F829-637E-DBDE-1FB7-CBDDBAC5F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AB771C-3F30-543E-74E5-8DB2AC96C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C8742-38EE-516B-8C7C-3FFEBB8C75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C94ABE-8428-494D-935C-2BBF84E6E16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AEE43-711F-AA56-EF0C-533598390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1EA8EA-837F-4DC6-27A3-3A518DD5C9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A3895D-F3A9-457C-B9FC-B3115E256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995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6" r:id="rId3"/>
    <p:sldLayoutId id="2147483658" r:id="rId4"/>
    <p:sldLayoutId id="2147483650" r:id="rId5"/>
    <p:sldLayoutId id="2147483653" r:id="rId6"/>
    <p:sldLayoutId id="214748365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F824E-7AF2-73B5-3EC4-5EDC034815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D289E7-1FF5-59C1-BC04-36A67086DE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823147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CBC13-920B-9FA6-D2E4-3AC0E3F713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351286-95A9-49BA-1756-D97D2E73CD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853642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445E2-4F9A-B455-9022-CC6B3D82B0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77A5F4-F01A-C768-CCE3-BD73C72074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173804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89EA5-653B-E028-5DA0-6DA94E0A69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8DBEC5-BF10-3026-2958-5026C51C0E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245010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0721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4B87"/>
      </a:dk1>
      <a:lt1>
        <a:sysClr val="window" lastClr="FFFFFF"/>
      </a:lt1>
      <a:dk2>
        <a:srgbClr val="004B87"/>
      </a:dk2>
      <a:lt2>
        <a:srgbClr val="E8E8E8"/>
      </a:lt2>
      <a:accent1>
        <a:srgbClr val="004B87"/>
      </a:accent1>
      <a:accent2>
        <a:srgbClr val="FF6720"/>
      </a:accent2>
      <a:accent3>
        <a:srgbClr val="5BC2E7"/>
      </a:accent3>
      <a:accent4>
        <a:srgbClr val="DB0B5B"/>
      </a:accent4>
      <a:accent5>
        <a:srgbClr val="826B6A"/>
      </a:accent5>
      <a:accent6>
        <a:srgbClr val="1A9586"/>
      </a:accent6>
      <a:hlink>
        <a:srgbClr val="5BC2E7"/>
      </a:hlink>
      <a:folHlink>
        <a:srgbClr val="004B87"/>
      </a:folHlink>
    </a:clrScheme>
    <a:fontScheme name="Custom 1">
      <a:majorFont>
        <a:latin typeface="HelveticaNeueLT Pro 65 Md"/>
        <a:ea typeface=""/>
        <a:cs typeface=""/>
      </a:majorFont>
      <a:minorFont>
        <a:latin typeface="HelveticaNeueLT Pro 55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8FF497AC-5D95-40CC-84E5-6CA972A13557}" vid="{6ECA895D-C032-4279-85B4-8E20A22561D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1740004AFE6F49AE1B2D93850204F8" ma:contentTypeVersion="19" ma:contentTypeDescription="Create a new document." ma:contentTypeScope="" ma:versionID="0b561b17f7c21f93afa062037f26231d">
  <xsd:schema xmlns:xsd="http://www.w3.org/2001/XMLSchema" xmlns:xs="http://www.w3.org/2001/XMLSchema" xmlns:p="http://schemas.microsoft.com/office/2006/metadata/properties" xmlns:ns2="a2d59425-1cce-4a4f-9336-2a5f75205b93" xmlns:ns3="4222ee06-a7a1-4582-887c-e371f583a6cc" targetNamespace="http://schemas.microsoft.com/office/2006/metadata/properties" ma:root="true" ma:fieldsID="6c0f4c0e66902de7cd30dab334f64cac" ns2:_="" ns3:_="">
    <xsd:import namespace="a2d59425-1cce-4a4f-9336-2a5f75205b93"/>
    <xsd:import namespace="4222ee06-a7a1-4582-887c-e371f583a6cc"/>
    <xsd:element name="properties">
      <xsd:complexType>
        <xsd:sequence>
          <xsd:element name="documentManagement">
            <xsd:complexType>
              <xsd:all>
                <xsd:element ref="ns2:Test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d59425-1cce-4a4f-9336-2a5f75205b93" elementFormDefault="qualified">
    <xsd:import namespace="http://schemas.microsoft.com/office/2006/documentManagement/types"/>
    <xsd:import namespace="http://schemas.microsoft.com/office/infopath/2007/PartnerControls"/>
    <xsd:element name="Test" ma:index="4" nillable="true" ma:displayName="Test" ma:format="DateOnly" ma:internalName="Test" ma:readOnly="false">
      <xsd:simpleType>
        <xsd:restriction base="dms:DateTime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98de16c-5f0f-4439-8be6-da866814b8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22ee06-a7a1-4582-887c-e371f583a6cc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258232b-d97f-4412-9e9f-0b86dcec4898}" ma:internalName="TaxCatchAll" ma:showField="CatchAllData" ma:web="4222ee06-a7a1-4582-887c-e371f583a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222ee06-a7a1-4582-887c-e371f583a6cc">
      <UserInfo>
        <DisplayName>Patricia Pochelon</DisplayName>
        <AccountId>26</AccountId>
        <AccountType/>
      </UserInfo>
      <UserInfo>
        <DisplayName>Rocio Davina-Nunez</DisplayName>
        <AccountId>51</AccountId>
        <AccountType/>
      </UserInfo>
      <UserInfo>
        <DisplayName>Carina Schmidt</DisplayName>
        <AccountId>25</AccountId>
        <AccountType/>
      </UserInfo>
      <UserInfo>
        <DisplayName>Claire Chombeau</DisplayName>
        <AccountId>37</AccountId>
        <AccountType/>
      </UserInfo>
      <UserInfo>
        <DisplayName>Adonia Dhanjal</DisplayName>
        <AccountId>31</AccountId>
        <AccountType/>
      </UserInfo>
      <UserInfo>
        <DisplayName>Industry</DisplayName>
        <AccountId>54</AccountId>
        <AccountType/>
      </UserInfo>
      <UserInfo>
        <DisplayName>Christophe Abetinot</DisplayName>
        <AccountId>20</AccountId>
        <AccountType/>
      </UserInfo>
      <UserInfo>
        <DisplayName>Katerina Katsarou</DisplayName>
        <AccountId>47</AccountId>
        <AccountType/>
      </UserInfo>
      <UserInfo>
        <DisplayName>Olga Kruger</DisplayName>
        <AccountId>22</AccountId>
        <AccountType/>
      </UserInfo>
      <UserInfo>
        <DisplayName>Celine Santo</DisplayName>
        <AccountId>32</AccountId>
        <AccountType/>
      </UserInfo>
      <UserInfo>
        <DisplayName>Sophie Fux</DisplayName>
        <AccountId>35</AccountId>
        <AccountType/>
      </UserInfo>
      <UserInfo>
        <DisplayName>Gisela Valky-Pons</DisplayName>
        <AccountId>23</AccountId>
        <AccountType/>
      </UserInfo>
    </SharedWithUsers>
    <Test xmlns="a2d59425-1cce-4a4f-9336-2a5f75205b93" xsi:nil="true"/>
    <TaxCatchAll xmlns="4222ee06-a7a1-4582-887c-e371f583a6cc" xsi:nil="true"/>
    <lcf76f155ced4ddcb4097134ff3c332f xmlns="a2d59425-1cce-4a4f-9336-2a5f75205b9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C80D954-FE9C-423E-912D-B174ADEB0F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d59425-1cce-4a4f-9336-2a5f75205b93"/>
    <ds:schemaRef ds:uri="4222ee06-a7a1-4582-887c-e371f583a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FC79616-789B-4623-BD39-5F23410887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9A2E0B-04AD-4E58-9FDD-31B5B5A55E1D}">
  <ds:schemaRefs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4222ee06-a7a1-4582-887c-e371f583a6cc"/>
    <ds:schemaRef ds:uri="http://schemas.microsoft.com/office/2006/documentManagement/types"/>
    <ds:schemaRef ds:uri="a2d59425-1cce-4a4f-9336-2a5f75205b9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EASL Liver Cancer Summit 2027 - PPT Template</Template>
  <TotalTime>0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Arial</vt:lpstr>
      <vt:lpstr>HelveticaNeueLT Pro 55 Roman</vt:lpstr>
      <vt:lpstr>HelveticaNeueLT Pro 65 Md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Katerina Katsarou</dc:creator>
  <cp:lastModifiedBy>Katerina Katsarou</cp:lastModifiedBy>
  <cp:revision>1</cp:revision>
  <dcterms:created xsi:type="dcterms:W3CDTF">2026-06-11T12:47:20Z</dcterms:created>
  <dcterms:modified xsi:type="dcterms:W3CDTF">2026-06-11T12:49:20Z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0x010100BD1740004AFE6F49AE1B2D93850204F8</vt:lpwstr>
  </property>
  <property fmtid="{D5CDD505-2E9C-101B-9397-08002B2CF9AE}" pid="3" name="MediaServiceImageTags">
    <vt:lpwstr/>
  </property>
</Properties>
</file>