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0" r:id="rId6"/>
    <p:sldId id="257" r:id="rId7"/>
    <p:sldId id="261" r:id="rId8"/>
    <p:sldId id="262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114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A32B2E-B0CB-13A0-DA81-62075107B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B8494-45ED-A512-9653-80943F686C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3041A-D590-FD22-B047-E561F85971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D365F-337B-4239-A915-B6F11C25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24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A96F-248A-481D-ABEF-1D8B87E64E7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2C0F0-71E7-46B6-AA6F-1D7E0E2B8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6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88E464AD-2AB5-4EDE-2960-C27F57FCA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7BABE-C495-855B-AFFA-817EE2BE25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3713" y="3729446"/>
            <a:ext cx="4744529" cy="151787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43D77-79CF-B8FC-4A14-0DCDC783E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3713" y="5427617"/>
            <a:ext cx="4744529" cy="7837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NeueLT Pro 55 Roman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339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nk background with a hexagon shaped object&#10;&#10;AI-generated content may be incorrect.">
            <a:extLst>
              <a:ext uri="{FF2B5EF4-FFF2-40B4-BE49-F238E27FC236}">
                <a16:creationId xmlns:a16="http://schemas.microsoft.com/office/drawing/2014/main" id="{DE7D046F-BEA5-CB08-CF19-0AD8BC019C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7BABE-C495-855B-AFFA-817EE2BE25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29446"/>
            <a:ext cx="10515600" cy="151787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43D77-79CF-B8FC-4A14-0DCDC783E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27617"/>
            <a:ext cx="10515600" cy="7837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NeueLT Pro 55 Roman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0774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nk background with a hexagon shaped object&#10;&#10;AI-generated content may be incorrect.">
            <a:extLst>
              <a:ext uri="{FF2B5EF4-FFF2-40B4-BE49-F238E27FC236}">
                <a16:creationId xmlns:a16="http://schemas.microsoft.com/office/drawing/2014/main" id="{8BC376B5-BD90-DA42-F034-D3ED44503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7BABE-C495-855B-AFFA-817EE2BE25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91" y="3729446"/>
            <a:ext cx="4753155" cy="151787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43D77-79CF-B8FC-4A14-0DCDC783E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891" y="5427617"/>
            <a:ext cx="4753155" cy="7837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NeueLT Pro 55 Roman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9927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and white poster&#10;&#10;AI-generated content may be incorrect.">
            <a:extLst>
              <a:ext uri="{FF2B5EF4-FFF2-40B4-BE49-F238E27FC236}">
                <a16:creationId xmlns:a16="http://schemas.microsoft.com/office/drawing/2014/main" id="{43B6C179-279B-DCA8-B76E-042717D97C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7BABE-C495-855B-AFFA-817EE2BE25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91" y="3729446"/>
            <a:ext cx="11360988" cy="151787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43D77-79CF-B8FC-4A14-0DCDC783E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891" y="5427617"/>
            <a:ext cx="11360988" cy="7837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NeueLT Pro 55 Roman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2132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ection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nk background with a pink hexagon&#10;&#10;AI-generated content may be incorrect.">
            <a:extLst>
              <a:ext uri="{FF2B5EF4-FFF2-40B4-BE49-F238E27FC236}">
                <a16:creationId xmlns:a16="http://schemas.microsoft.com/office/drawing/2014/main" id="{55C64A5B-AF25-EBBB-7B40-2D3861A07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7BABE-C495-855B-AFFA-817EE2BE25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42" y="270253"/>
            <a:ext cx="10420710" cy="235217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43D77-79CF-B8FC-4A14-0DCDC783E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642" y="2892683"/>
            <a:ext cx="10420710" cy="155854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NeueLT Pro 55 Roman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3421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F0304E-BD77-107A-BB8E-1005A0F5D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74323-051A-E54C-1353-B1D002200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170" y="37782"/>
            <a:ext cx="10318630" cy="83894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20CF-5D5F-C7D1-E03F-25214AAFAC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078303"/>
            <a:ext cx="10515600" cy="5098660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66046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A3BCE-B230-EEF9-F8AD-3F8778E8C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20CF-5D5F-C7D1-E03F-25214AAFAC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147011"/>
            <a:ext cx="5177589" cy="5029951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DE287F-FD69-EB37-9406-FFD839FB3CB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76214" y="1147011"/>
            <a:ext cx="5177589" cy="5029951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D8D1A-8FE1-D6C3-A88C-16C1CF833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170" y="37782"/>
            <a:ext cx="10318630" cy="83894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3841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EAAFB-539C-28D7-19A2-F56E42B93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7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8F829-637E-DBDE-1FB7-CBDDBAC5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B771C-3F30-543E-74E5-8DB2AC96C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C8742-38EE-516B-8C7C-3FFEBB8C7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C94ABE-8428-494D-935C-2BBF84E6E16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AEE43-711F-AA56-EF0C-533598390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EA8EA-837F-4DC6-27A3-3A518DD5C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A3895D-F3A9-457C-B9FC-B3115E25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7" r:id="rId4"/>
    <p:sldLayoutId id="2147483658" r:id="rId5"/>
    <p:sldLayoutId id="2147483650" r:id="rId6"/>
    <p:sldLayoutId id="2147483653" r:id="rId7"/>
    <p:sldLayoutId id="214748365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D695-BE8B-C186-0221-51671F63E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405B03-5FCF-A130-22FB-69883A9F1F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7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4A6C2-BD39-F8F1-B805-50EED54F4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FBF59-92B9-4C21-4169-2DC185B0F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DFB3E-DB81-12C0-965A-EC2D92833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51EE1-34EB-0A55-DE9B-C6F88A44E5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6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25B8-24D0-2164-F35A-989875586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937DF-07E5-4671-6FCF-553609DFC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4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51A9-7A3A-713E-8C08-524F190F8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875F0-9081-017B-B4CD-76CBDFEA4D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6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60165-A8D8-7B49-04A7-32F5CC41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E1A59-6D19-9ABB-F39A-86D667066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9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837F6F-3DC3-6A9E-7403-CC1A11339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4871F-9E90-3504-3067-196C6FD5B39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73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4B87"/>
      </a:dk1>
      <a:lt1>
        <a:sysClr val="window" lastClr="FFFFFF"/>
      </a:lt1>
      <a:dk2>
        <a:srgbClr val="004B87"/>
      </a:dk2>
      <a:lt2>
        <a:srgbClr val="E8E8E8"/>
      </a:lt2>
      <a:accent1>
        <a:srgbClr val="004B87"/>
      </a:accent1>
      <a:accent2>
        <a:srgbClr val="FF6720"/>
      </a:accent2>
      <a:accent3>
        <a:srgbClr val="5BC2E7"/>
      </a:accent3>
      <a:accent4>
        <a:srgbClr val="DB0B5B"/>
      </a:accent4>
      <a:accent5>
        <a:srgbClr val="826B6A"/>
      </a:accent5>
      <a:accent6>
        <a:srgbClr val="1A9586"/>
      </a:accent6>
      <a:hlink>
        <a:srgbClr val="5BC2E7"/>
      </a:hlink>
      <a:folHlink>
        <a:srgbClr val="004B87"/>
      </a:folHlink>
    </a:clrScheme>
    <a:fontScheme name="Custom 1">
      <a:majorFont>
        <a:latin typeface="HelveticaNeueLT Pro 65 Md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ASL Liver Cancer Summit 2026_ PPT Template (for Faculty)" id="{7C5440B2-C8A5-45D7-9BBB-FABDF161F65F}" vid="{8364256D-3BAB-4AF7-A921-477BE0856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7a15a625253430c99ebe407e965c14f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cee50950e99d59b9eeedb0b2b279e98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22ee06-a7a1-4582-887c-e371f583a6cc">
      <UserInfo>
        <DisplayName>Patricia Pochelon</DisplayName>
        <AccountId>26</AccountId>
        <AccountType/>
      </UserInfo>
      <UserInfo>
        <DisplayName>Rocio Davina-Nunez</DisplayName>
        <AccountId>51</AccountId>
        <AccountType/>
      </UserInfo>
      <UserInfo>
        <DisplayName>Carina Schmidt</DisplayName>
        <AccountId>25</AccountId>
        <AccountType/>
      </UserInfo>
      <UserInfo>
        <DisplayName>Claire Chombeau</DisplayName>
        <AccountId>37</AccountId>
        <AccountType/>
      </UserInfo>
      <UserInfo>
        <DisplayName>Adonia Dhanjal</DisplayName>
        <AccountId>31</AccountId>
        <AccountType/>
      </UserInfo>
      <UserInfo>
        <DisplayName>Industry</DisplayName>
        <AccountId>54</AccountId>
        <AccountType/>
      </UserInfo>
      <UserInfo>
        <DisplayName>Christophe Abetinot</DisplayName>
        <AccountId>20</AccountId>
        <AccountType/>
      </UserInfo>
      <UserInfo>
        <DisplayName>Katerina Katsarou</DisplayName>
        <AccountId>47</AccountId>
        <AccountType/>
      </UserInfo>
      <UserInfo>
        <DisplayName>Olga Kruger</DisplayName>
        <AccountId>22</AccountId>
        <AccountType/>
      </UserInfo>
      <UserInfo>
        <DisplayName>Celine Santo</DisplayName>
        <AccountId>32</AccountId>
        <AccountType/>
      </UserInfo>
      <UserInfo>
        <DisplayName>Sophie Fux</DisplayName>
        <AccountId>35</AccountId>
        <AccountType/>
      </UserInfo>
      <UserInfo>
        <DisplayName>Gisela Valky-Pons</DisplayName>
        <AccountId>23</AccountId>
        <AccountType/>
      </UserInfo>
    </SharedWithUsers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610FE0-CDBD-4967-A397-4D62373D5A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9A2E0B-04AD-4E58-9FDD-31B5B5A55E1D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222ee06-a7a1-4582-887c-e371f583a6cc"/>
    <ds:schemaRef ds:uri="http://schemas.microsoft.com/office/2006/documentManagement/types"/>
    <ds:schemaRef ds:uri="a2d59425-1cce-4a4f-9336-2a5f75205b9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C79616-789B-4623-BD39-5F23410887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EASL Liver Cancer Summit 2026_ PPT Template (for Faculty)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HelveticaNeueLT Pro 55 Roman</vt:lpstr>
      <vt:lpstr>HelveticaNeueLT Pro 65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Katerina Katsarou</dc:creator>
  <cp:lastModifiedBy>Katerina Katsarou</cp:lastModifiedBy>
  <cp:revision>1</cp:revision>
  <dcterms:created xsi:type="dcterms:W3CDTF">2025-07-10T11:14:41Z</dcterms:created>
  <dcterms:modified xsi:type="dcterms:W3CDTF">2025-07-10T11:15:09Z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</Properties>
</file>