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586"/>
    <a:srgbClr val="312F57"/>
    <a:srgbClr val="40E0D0"/>
    <a:srgbClr val="3A235F"/>
    <a:srgbClr val="508541"/>
    <a:srgbClr val="FFBF3F"/>
    <a:srgbClr val="826B6A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B1F4A-377B-4096-A7DD-48F356DD5655}" v="4" dt="2025-02-18T10:59:28.79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1518" y="60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E7AB1F4A-377B-4096-A7DD-48F356DD5655}"/>
    <pc:docChg chg="undo redo custSel modSld">
      <pc:chgData name="Patricia Pochelon" userId="4826ca98-9821-4559-95f0-067a3b3df10b" providerId="ADAL" clId="{E7AB1F4A-377B-4096-A7DD-48F356DD5655}" dt="2025-02-18T10:59:39.373" v="37" actId="1076"/>
      <pc:docMkLst>
        <pc:docMk/>
      </pc:docMkLst>
      <pc:sldChg chg="addSp delSp modSp mod">
        <pc:chgData name="Patricia Pochelon" userId="4826ca98-9821-4559-95f0-067a3b3df10b" providerId="ADAL" clId="{E7AB1F4A-377B-4096-A7DD-48F356DD5655}" dt="2025-02-18T10:59:39.373" v="37" actId="1076"/>
        <pc:sldMkLst>
          <pc:docMk/>
          <pc:sldMk cId="2956990771" sldId="315"/>
        </pc:sldMkLst>
        <pc:spChg chg="mod">
          <ac:chgData name="Patricia Pochelon" userId="4826ca98-9821-4559-95f0-067a3b3df10b" providerId="ADAL" clId="{E7AB1F4A-377B-4096-A7DD-48F356DD5655}" dt="2025-02-18T10:59:21.841" v="30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Patricia Pochelon" userId="4826ca98-9821-4559-95f0-067a3b3df10b" providerId="ADAL" clId="{E7AB1F4A-377B-4096-A7DD-48F356DD5655}" dt="2025-02-18T10:59:22.077" v="31" actId="2057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4826ca98-9821-4559-95f0-067a3b3df10b" providerId="ADAL" clId="{E7AB1F4A-377B-4096-A7DD-48F356DD5655}" dt="2025-02-18T10:59:21.567" v="29" actId="2057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Patricia Pochelon" userId="4826ca98-9821-4559-95f0-067a3b3df10b" providerId="ADAL" clId="{E7AB1F4A-377B-4096-A7DD-48F356DD5655}" dt="2025-02-18T10:57:00.632" v="13" actId="14100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Patricia Pochelon" userId="4826ca98-9821-4559-95f0-067a3b3df10b" providerId="ADAL" clId="{E7AB1F4A-377B-4096-A7DD-48F356DD5655}" dt="2025-02-18T10:56:17.331" v="2" actId="14100"/>
          <ac:spMkLst>
            <pc:docMk/>
            <pc:sldMk cId="2956990771" sldId="315"/>
            <ac:spMk id="52" creationId="{ACE3D9D0-6F90-8D24-4D12-AF3DC3EAC775}"/>
          </ac:spMkLst>
        </pc:spChg>
        <pc:grpChg chg="mod">
          <ac:chgData name="Patricia Pochelon" userId="4826ca98-9821-4559-95f0-067a3b3df10b" providerId="ADAL" clId="{E7AB1F4A-377B-4096-A7DD-48F356DD5655}" dt="2025-02-18T10:57:06.145" v="14" actId="14100"/>
          <ac:grpSpMkLst>
            <pc:docMk/>
            <pc:sldMk cId="2956990771" sldId="315"/>
            <ac:grpSpMk id="72" creationId="{B6A54A6B-4B54-4C34-C03F-4933C3302EDD}"/>
          </ac:grpSpMkLst>
        </pc:grpChg>
        <pc:picChg chg="add del">
          <ac:chgData name="Patricia Pochelon" userId="4826ca98-9821-4559-95f0-067a3b3df10b" providerId="ADAL" clId="{E7AB1F4A-377B-4096-A7DD-48F356DD5655}" dt="2025-02-18T10:59:26.870" v="34" actId="478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4826ca98-9821-4559-95f0-067a3b3df10b" providerId="ADAL" clId="{E7AB1F4A-377B-4096-A7DD-48F356DD5655}" dt="2025-02-18T10:59:39.373" v="37" actId="1076"/>
          <ac:picMkLst>
            <pc:docMk/>
            <pc:sldMk cId="2956990771" sldId="315"/>
            <ac:picMk id="19" creationId="{A8176D29-FE84-0F69-CBA9-22D0AF884967}"/>
          </ac:picMkLst>
        </pc:picChg>
        <pc:picChg chg="add mod">
          <ac:chgData name="Patricia Pochelon" userId="4826ca98-9821-4559-95f0-067a3b3df10b" providerId="ADAL" clId="{E7AB1F4A-377B-4096-A7DD-48F356DD5655}" dt="2025-02-18T10:59:20.803" v="27" actId="1076"/>
          <ac:picMkLst>
            <pc:docMk/>
            <pc:sldMk cId="2956990771" sldId="315"/>
            <ac:picMk id="29" creationId="{475214C6-D854-9D43-E664-CA36312D29A1}"/>
          </ac:picMkLst>
        </pc:picChg>
        <pc:picChg chg="add mod">
          <ac:chgData name="Patricia Pochelon" userId="4826ca98-9821-4559-95f0-067a3b3df10b" providerId="ADAL" clId="{E7AB1F4A-377B-4096-A7DD-48F356DD5655}" dt="2025-02-18T10:59:32.682" v="36" actId="1076"/>
          <ac:picMkLst>
            <pc:docMk/>
            <pc:sldMk cId="2956990771" sldId="315"/>
            <ac:picMk id="30" creationId="{8FC97400-5B63-1612-B930-9C8A67F06C96}"/>
          </ac:picMkLst>
        </pc:picChg>
        <pc:cxnChg chg="mod">
          <ac:chgData name="Patricia Pochelon" userId="4826ca98-9821-4559-95f0-067a3b3df10b" providerId="ADAL" clId="{E7AB1F4A-377B-4096-A7DD-48F356DD5655}" dt="2025-02-18T10:56:31.463" v="5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E7AB1F4A-377B-4096-A7DD-48F356DD5655}" dt="2025-02-18T10:57:24.381" v="18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E7AB1F4A-377B-4096-A7DD-48F356DD5655}" dt="2025-02-18T10:56:39.639" v="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E7AB1F4A-377B-4096-A7DD-48F356DD5655}" dt="2025-02-18T10:56:27.586" v="4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E7AB1F4A-377B-4096-A7DD-48F356DD5655}" dt="2025-02-18T10:57:29.216" v="19" actId="14100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E7AB1F4A-377B-4096-A7DD-48F356DD5655}" dt="2025-02-18T10:57:08.169" v="15" actId="14100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E7AB1F4A-377B-4096-A7DD-48F356DD5655}" dt="2025-02-18T10:59:24.054" v="33" actId="14100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E7AB1F4A-377B-4096-A7DD-48F356DD5655}" dt="2025-02-18T10:56:35.730" v="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</pc:sldChg>
    </pc:docChg>
  </pc:docChgLst>
  <pc:docChgLst>
    <pc:chgData name="Mathias Girod" userId="f9b65fdd-594e-4e19-953b-0e0c84c3aa82" providerId="ADAL" clId="{8DD4036B-944E-428C-B940-D5A074C8E354}"/>
    <pc:docChg chg="delSld modSld">
      <pc:chgData name="Mathias Girod" userId="f9b65fdd-594e-4e19-953b-0e0c84c3aa82" providerId="ADAL" clId="{8DD4036B-944E-428C-B940-D5A074C8E354}" dt="2024-04-04T10:15:55.023" v="22" actId="207"/>
      <pc:docMkLst>
        <pc:docMk/>
      </pc:docMkLst>
      <pc:sldChg chg="del">
        <pc:chgData name="Mathias Girod" userId="f9b65fdd-594e-4e19-953b-0e0c84c3aa82" providerId="ADAL" clId="{8DD4036B-944E-428C-B940-D5A074C8E354}" dt="2024-04-04T10:15:18.349" v="3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8DD4036B-944E-428C-B940-D5A074C8E354}" dt="2024-04-04T10:15:16.931" v="1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8DD4036B-944E-428C-B940-D5A074C8E354}" dt="2024-04-04T10:15:16.077" v="0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8DD4036B-944E-428C-B940-D5A074C8E354}" dt="2024-04-04T10:15:17.668" v="2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8DD4036B-944E-428C-B940-D5A074C8E354}" dt="2024-04-04T10:15:55.023" v="22" actId="207"/>
        <pc:sldMkLst>
          <pc:docMk/>
          <pc:sldMk cId="2956990771" sldId="315"/>
        </pc:sldMkLst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17/07/2025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78120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rgbClr val="1A9586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17891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rgbClr val="1A9586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5195862" cy="1828037"/>
            <a:chOff x="966425" y="19609904"/>
            <a:chExt cx="22274815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25" y="20618547"/>
              <a:ext cx="22274815" cy="48820"/>
            </a:xfrm>
            <a:prstGeom prst="line">
              <a:avLst/>
            </a:prstGeom>
            <a:noFill/>
            <a:ln w="127000" cap="flat" cmpd="sng" algn="ctr">
              <a:solidFill>
                <a:srgbClr val="1A9586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299" y="28787683"/>
            <a:ext cx="9096558" cy="1820283"/>
            <a:chOff x="1384880" y="22762031"/>
            <a:chExt cx="21436003" cy="1820283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5" y="23640045"/>
              <a:ext cx="21435998" cy="0"/>
            </a:xfrm>
            <a:prstGeom prst="line">
              <a:avLst/>
            </a:prstGeom>
            <a:noFill/>
            <a:ln w="127000" cap="flat" cmpd="sng" algn="ctr">
              <a:solidFill>
                <a:srgbClr val="1A9586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0" y="22762031"/>
              <a:ext cx="147037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8" y="24182204"/>
              <a:ext cx="178969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34704" y="28832834"/>
            <a:ext cx="13401289" cy="2776124"/>
            <a:chOff x="376079" y="25542147"/>
            <a:chExt cx="23808892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6079" y="26375010"/>
              <a:ext cx="23808892" cy="1607"/>
            </a:xfrm>
            <a:prstGeom prst="line">
              <a:avLst/>
            </a:prstGeom>
            <a:noFill/>
            <a:ln w="127000" cap="flat" cmpd="sng" algn="ctr">
              <a:solidFill>
                <a:srgbClr val="1A9586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1340794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rgbClr val="1A9586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rgbClr val="1A9586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8255841" cy="0"/>
          </a:xfrm>
          <a:prstGeom prst="line">
            <a:avLst/>
          </a:prstGeom>
          <a:noFill/>
          <a:ln w="127000" cap="flat" cmpd="sng" algn="ctr">
            <a:solidFill>
              <a:srgbClr val="1A9586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black and white text&#10;&#10;AI-generated content may be incorrect.">
            <a:extLst>
              <a:ext uri="{FF2B5EF4-FFF2-40B4-BE49-F238E27FC236}">
                <a16:creationId xmlns:a16="http://schemas.microsoft.com/office/drawing/2014/main" id="{E0DBE71C-9348-3EAD-CC8D-9B9513979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207" y="-316961"/>
            <a:ext cx="6121165" cy="32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7a15a625253430c99ebe407e965c14f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cee50950e99d59b9eeedb0b2b279e98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BAB40D-D940-4D35-B753-66A0932D988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782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Rocio Davina-Nunez</cp:lastModifiedBy>
  <cp:revision>5</cp:revision>
  <dcterms:created xsi:type="dcterms:W3CDTF">2023-08-15T14:19:39Z</dcterms:created>
  <dcterms:modified xsi:type="dcterms:W3CDTF">2025-07-17T09:16:33Z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