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586"/>
    <a:srgbClr val="8DCAC3"/>
    <a:srgbClr val="40E0D0"/>
    <a:srgbClr val="312F57"/>
    <a:srgbClr val="3A235F"/>
    <a:srgbClr val="508541"/>
    <a:srgbClr val="FFBF3F"/>
    <a:srgbClr val="826B6A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3DCFA-0940-4B2F-A1C5-8BCF3994D76C}" v="2" dt="2025-02-18T10:55:39.77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356" y="114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</pc:sld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Mathias Girod" userId="f9b65fdd-594e-4e19-953b-0e0c84c3aa82" providerId="ADAL" clId="{2DBC0D44-0488-4D80-BF53-C3C6C38A9AF0}"/>
    <pc:docChg chg="custSel modSld">
      <pc:chgData name="Mathias Girod" userId="f9b65fdd-594e-4e19-953b-0e0c84c3aa82" providerId="ADAL" clId="{2DBC0D44-0488-4D80-BF53-C3C6C38A9AF0}" dt="2024-04-02T09:24:23.020" v="93" actId="207"/>
      <pc:docMkLst>
        <pc:docMk/>
      </pc:docMkLst>
      <pc:sldChg chg="modSp mod">
        <pc:chgData name="Mathias Girod" userId="f9b65fdd-594e-4e19-953b-0e0c84c3aa82" providerId="ADAL" clId="{2DBC0D44-0488-4D80-BF53-C3C6C38A9AF0}" dt="2024-04-02T09:13:48.699" v="4" actId="20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2DBC0D44-0488-4D80-BF53-C3C6C38A9AF0}" dt="2024-04-02T09:19:45.701" v="50" actId="207"/>
        <pc:sldMkLst>
          <pc:docMk/>
          <pc:sldMk cId="1681128283" sldId="258"/>
        </pc:sldMkLst>
      </pc:sldChg>
      <pc:sldChg chg="modSp mod">
        <pc:chgData name="Mathias Girod" userId="f9b65fdd-594e-4e19-953b-0e0c84c3aa82" providerId="ADAL" clId="{2DBC0D44-0488-4D80-BF53-C3C6C38A9AF0}" dt="2024-04-02T09:18:20.463" v="36" actId="207"/>
        <pc:sldMkLst>
          <pc:docMk/>
          <pc:sldMk cId="307068053" sldId="260"/>
        </pc:sldMkLst>
      </pc:sldChg>
      <pc:sldChg chg="modSp mod">
        <pc:chgData name="Mathias Girod" userId="f9b65fdd-594e-4e19-953b-0e0c84c3aa82" providerId="ADAL" clId="{2DBC0D44-0488-4D80-BF53-C3C6C38A9AF0}" dt="2024-04-02T09:21:37.970" v="69" actId="20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2DBC0D44-0488-4D80-BF53-C3C6C38A9AF0}" dt="2024-04-02T09:24:23.020" v="93" actId="207"/>
        <pc:sldMkLst>
          <pc:docMk/>
          <pc:sldMk cId="2956990771" sldId="315"/>
        </pc:sldMkLst>
      </pc:sldChg>
    </pc:docChg>
  </pc:docChgLst>
  <pc:docChgLst>
    <pc:chgData name="Patricia Pochelon" userId="4826ca98-9821-4559-95f0-067a3b3df10b" providerId="ADAL" clId="{3833DCFA-0940-4B2F-A1C5-8BCF3994D76C}"/>
    <pc:docChg chg="custSel modSld">
      <pc:chgData name="Patricia Pochelon" userId="4826ca98-9821-4559-95f0-067a3b3df10b" providerId="ADAL" clId="{3833DCFA-0940-4B2F-A1C5-8BCF3994D76C}" dt="2025-02-18T12:05:52.526" v="17"/>
      <pc:docMkLst>
        <pc:docMk/>
      </pc:docMkLst>
      <pc:sldChg chg="addSp delSp modSp mod">
        <pc:chgData name="Patricia Pochelon" userId="4826ca98-9821-4559-95f0-067a3b3df10b" providerId="ADAL" clId="{3833DCFA-0940-4B2F-A1C5-8BCF3994D76C}" dt="2025-02-18T12:05:52.526" v="17"/>
        <pc:sldMkLst>
          <pc:docMk/>
          <pc:sldMk cId="1681128283" sldId="258"/>
        </pc:sldMkLst>
        <pc:spChg chg="mod">
          <ac:chgData name="Patricia Pochelon" userId="4826ca98-9821-4559-95f0-067a3b3df10b" providerId="ADAL" clId="{3833DCFA-0940-4B2F-A1C5-8BCF3994D76C}" dt="2025-02-18T10:55:11.458" v="0" actId="14100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4826ca98-9821-4559-95f0-067a3b3df10b" providerId="ADAL" clId="{3833DCFA-0940-4B2F-A1C5-8BCF3994D76C}" dt="2025-02-18T12:05:52.526" v="1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Patricia Pochelon" userId="4826ca98-9821-4559-95f0-067a3b3df10b" providerId="ADAL" clId="{3833DCFA-0940-4B2F-A1C5-8BCF3994D76C}" dt="2025-02-18T12:05:36.451" v="15" actId="2057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4826ca98-9821-4559-95f0-067a3b3df10b" providerId="ADAL" clId="{3833DCFA-0940-4B2F-A1C5-8BCF3994D76C}" dt="2025-02-18T10:55:50.653" v="10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4826ca98-9821-4559-95f0-067a3b3df10b" providerId="ADAL" clId="{3833DCFA-0940-4B2F-A1C5-8BCF3994D76C}" dt="2025-02-18T10:55:20.266" v="1" actId="207"/>
          <ac:spMkLst>
            <pc:docMk/>
            <pc:sldMk cId="1681128283" sldId="258"/>
            <ac:spMk id="55" creationId="{82C31730-46DB-3FDB-05F9-0BB06CEFE0DB}"/>
          </ac:spMkLst>
        </pc:spChg>
        <pc:picChg chg="add mod">
          <ac:chgData name="Patricia Pochelon" userId="4826ca98-9821-4559-95f0-067a3b3df10b" providerId="ADAL" clId="{3833DCFA-0940-4B2F-A1C5-8BCF3994D76C}" dt="2025-02-18T10:55:34.266" v="4" actId="1076"/>
          <ac:picMkLst>
            <pc:docMk/>
            <pc:sldMk cId="1681128283" sldId="258"/>
            <ac:picMk id="2" creationId="{FD0E948E-F822-0F1F-87F5-E64928CDF0DA}"/>
          </ac:picMkLst>
        </pc:picChg>
        <pc:picChg chg="del">
          <ac:chgData name="Patricia Pochelon" userId="4826ca98-9821-4559-95f0-067a3b3df10b" providerId="ADAL" clId="{3833DCFA-0940-4B2F-A1C5-8BCF3994D76C}" dt="2025-02-18T10:55:26.991" v="2" actId="478"/>
          <ac:picMkLst>
            <pc:docMk/>
            <pc:sldMk cId="1681128283" sldId="258"/>
            <ac:picMk id="14" creationId="{E9748380-45C1-C941-D5E4-E32247BBBAD4}"/>
          </ac:picMkLst>
        </pc:picChg>
        <pc:picChg chg="add mod">
          <ac:chgData name="Patricia Pochelon" userId="4826ca98-9821-4559-95f0-067a3b3df10b" providerId="ADAL" clId="{3833DCFA-0940-4B2F-A1C5-8BCF3994D76C}" dt="2025-02-18T10:55:39.775" v="5"/>
          <ac:picMkLst>
            <pc:docMk/>
            <pc:sldMk cId="1681128283" sldId="258"/>
            <ac:picMk id="16" creationId="{B1EE8682-9C9E-2B4C-9B57-9466C3FBCF61}"/>
          </ac:picMkLst>
        </pc:pic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  <pc:docChgLst>
    <pc:chgData name="Mathias Girod" userId="f9b65fdd-594e-4e19-953b-0e0c84c3aa82" providerId="ADAL" clId="{1C5AA1D9-64F9-4719-87DB-B628A95F28F7}"/>
    <pc:docChg chg="custSel delSld modSld modMainMaster">
      <pc:chgData name="Mathias Girod" userId="f9b65fdd-594e-4e19-953b-0e0c84c3aa82" providerId="ADAL" clId="{1C5AA1D9-64F9-4719-87DB-B628A95F28F7}" dt="2024-04-04T10:14:40.791" v="7" actId="2085"/>
      <pc:docMkLst>
        <pc:docMk/>
      </pc:docMkLst>
      <pc:sldChg chg="del">
        <pc:chgData name="Mathias Girod" userId="f9b65fdd-594e-4e19-953b-0e0c84c3aa82" providerId="ADAL" clId="{1C5AA1D9-64F9-4719-87DB-B628A95F28F7}" dt="2024-04-04T10:14:11.975" v="0" actId="4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1C5AA1D9-64F9-4719-87DB-B628A95F28F7}" dt="2024-04-04T10:14:40.791" v="7" actId="2085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1C5AA1D9-64F9-4719-87DB-B628A95F28F7}" dt="2024-04-04T10:14:12.896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1C5AA1D9-64F9-4719-87DB-B628A95F28F7}" dt="2024-04-04T10:14:13.832" v="2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1C5AA1D9-64F9-4719-87DB-B628A95F28F7}" dt="2024-04-04T10:14:14.558" v="3" actId="47"/>
        <pc:sldMkLst>
          <pc:docMk/>
          <pc:sldMk cId="2956990771" sldId="315"/>
        </pc:sldMkLst>
      </pc:sldChg>
      <pc:sldMasterChg chg="delSldLayout modSldLayout">
        <pc:chgData name="Mathias Girod" userId="f9b65fdd-594e-4e19-953b-0e0c84c3aa82" providerId="ADAL" clId="{1C5AA1D9-64F9-4719-87DB-B628A95F28F7}" dt="2024-04-04T10:14:31.627" v="6" actId="478"/>
        <pc:sldMasterMkLst>
          <pc:docMk/>
          <pc:sldMasterMk cId="2952255867" sldId="2147483660"/>
        </pc:sldMasterMkLst>
        <pc:sldLayoutChg chg="delSp mod">
          <pc:chgData name="Mathias Girod" userId="f9b65fdd-594e-4e19-953b-0e0c84c3aa82" providerId="ADAL" clId="{1C5AA1D9-64F9-4719-87DB-B628A95F28F7}" dt="2024-04-04T10:14:31.627" v="6" actId="478"/>
          <pc:sldLayoutMkLst>
            <pc:docMk/>
            <pc:sldMasterMk cId="2952255867" sldId="2147483660"/>
            <pc:sldLayoutMk cId="310971661" sldId="2147483661"/>
          </pc:sldLayoutMkLst>
        </pc:sldLayoutChg>
        <pc:sldLayoutChg chg="del">
          <pc:chgData name="Mathias Girod" userId="f9b65fdd-594e-4e19-953b-0e0c84c3aa82" providerId="ADAL" clId="{1C5AA1D9-64F9-4719-87DB-B628A95F28F7}" dt="2024-04-04T10:14:14.558" v="3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17/07/2025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004592"/>
            <a:ext cx="31254101" cy="301005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  <a:endParaRPr lang="en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endParaRPr lang="en-CH" sz="10000" b="1" spc="2000" dirty="0">
              <a:solidFill>
                <a:schemeClr val="bg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r>
              <a:rPr lang="en-CH" sz="10000" b="1" spc="2000" dirty="0">
                <a:solidFill>
                  <a:schemeClr val="bg2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09604"/>
              </p:ext>
            </p:extLst>
          </p:nvPr>
        </p:nvGraphicFramePr>
        <p:xfrm>
          <a:off x="31743166" y="18032454"/>
          <a:ext cx="17595430" cy="50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>
                        <a:highlight>
                          <a:srgbClr val="8DCAC3"/>
                        </a:highlight>
                      </a:endParaRPr>
                    </a:p>
                  </a:txBody>
                  <a:tcPr>
                    <a:solidFill>
                      <a:srgbClr val="1A95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>
                        <a:highlight>
                          <a:srgbClr val="8DCAC3"/>
                        </a:highlight>
                      </a:endParaRPr>
                    </a:p>
                  </a:txBody>
                  <a:tcPr>
                    <a:solidFill>
                      <a:srgbClr val="1A95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>
                        <a:highlight>
                          <a:srgbClr val="8DCAC3"/>
                        </a:highlight>
                      </a:endParaRPr>
                    </a:p>
                  </a:txBody>
                  <a:tcPr>
                    <a:solidFill>
                      <a:srgbClr val="1A95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>
                        <a:highlight>
                          <a:srgbClr val="8DCAC3"/>
                        </a:highlight>
                      </a:endParaRPr>
                    </a:p>
                  </a:txBody>
                  <a:tcPr>
                    <a:solidFill>
                      <a:srgbClr val="1A95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>
                        <a:highlight>
                          <a:srgbClr val="8DCAC3"/>
                        </a:highlight>
                      </a:endParaRPr>
                    </a:p>
                  </a:txBody>
                  <a:tcPr>
                    <a:solidFill>
                      <a:srgbClr val="1A9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rgbClr val="8DCAC3"/>
          </a:solidFill>
          <a:ln>
            <a:solidFill>
              <a:srgbClr val="8DCA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 descr="A black and white text&#10;&#10;AI-generated content may be incorrect.">
            <a:extLst>
              <a:ext uri="{FF2B5EF4-FFF2-40B4-BE49-F238E27FC236}">
                <a16:creationId xmlns:a16="http://schemas.microsoft.com/office/drawing/2014/main" id="{555DF2B0-DFD4-B184-95FE-E95CE08681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53" y="147640"/>
            <a:ext cx="7675636" cy="41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7a15a625253430c99ebe407e965c14f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cee50950e99d59b9eeedb0b2b279e98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A198F3-263E-48A0-B5DB-FB380729567A}"/>
</file>

<file path=customXml/itemProps2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664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Rocio Davina-Nunez</cp:lastModifiedBy>
  <cp:revision>5</cp:revision>
  <dcterms:created xsi:type="dcterms:W3CDTF">2023-08-15T14:19:39Z</dcterms:created>
  <dcterms:modified xsi:type="dcterms:W3CDTF">2025-07-17T09:16:22Z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