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15" r:id="rId5"/>
  </p:sldIdLst>
  <p:sldSz cx="50457100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4" userDrawn="1">
          <p15:clr>
            <a:srgbClr val="A4A3A4"/>
          </p15:clr>
        </p15:guide>
        <p15:guide id="2" pos="158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2F57"/>
    <a:srgbClr val="40E0D0"/>
    <a:srgbClr val="3A235F"/>
    <a:srgbClr val="508541"/>
    <a:srgbClr val="FFBF3F"/>
    <a:srgbClr val="826B6A"/>
    <a:srgbClr val="1A9586"/>
    <a:srgbClr val="DB0B5B"/>
    <a:srgbClr val="004B8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BBB4F0-7CBD-6642-6701-6A1060D11F72}" v="43" dt="2025-07-10T09:51:09.974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20" d="100"/>
          <a:sy n="20" d="100"/>
        </p:scale>
        <p:origin x="872" y="268"/>
      </p:cViewPr>
      <p:guideLst>
        <p:guide orient="horz" pos="10204"/>
        <p:guide pos="158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rina Katsarou" userId="S::katerina.katsarou@easloffice.eu::214ae7e3-a0e1-4e06-94ad-704571dff7c4" providerId="AD" clId="Web-{ACBBB4F0-7CBD-6642-6701-6A1060D11F72}"/>
    <pc:docChg chg="modSld">
      <pc:chgData name="Katerina Katsarou" userId="S::katerina.katsarou@easloffice.eu::214ae7e3-a0e1-4e06-94ad-704571dff7c4" providerId="AD" clId="Web-{ACBBB4F0-7CBD-6642-6701-6A1060D11F72}" dt="2025-07-10T09:51:09.974" v="38"/>
      <pc:docMkLst>
        <pc:docMk/>
      </pc:docMkLst>
      <pc:sldChg chg="addSp delSp modSp">
        <pc:chgData name="Katerina Katsarou" userId="S::katerina.katsarou@easloffice.eu::214ae7e3-a0e1-4e06-94ad-704571dff7c4" providerId="AD" clId="Web-{ACBBB4F0-7CBD-6642-6701-6A1060D11F72}" dt="2025-07-10T09:51:09.974" v="38"/>
        <pc:sldMkLst>
          <pc:docMk/>
          <pc:sldMk cId="2956990771" sldId="315"/>
        </pc:sldMkLst>
        <pc:spChg chg="mod">
          <ac:chgData name="Katerina Katsarou" userId="S::katerina.katsarou@easloffice.eu::214ae7e3-a0e1-4e06-94ad-704571dff7c4" providerId="AD" clId="Web-{ACBBB4F0-7CBD-6642-6701-6A1060D11F72}" dt="2025-07-10T09:48:07.147" v="34" actId="1076"/>
          <ac:spMkLst>
            <pc:docMk/>
            <pc:sldMk cId="2956990771" sldId="315"/>
            <ac:spMk id="4" creationId="{32980941-7FDE-5860-D6E0-C3683D2A0687}"/>
          </ac:spMkLst>
        </pc:spChg>
        <pc:picChg chg="del">
          <ac:chgData name="Katerina Katsarou" userId="S::katerina.katsarou@easloffice.eu::214ae7e3-a0e1-4e06-94ad-704571dff7c4" providerId="AD" clId="Web-{ACBBB4F0-7CBD-6642-6701-6A1060D11F72}" dt="2025-07-10T09:45:36.004" v="6"/>
          <ac:picMkLst>
            <pc:docMk/>
            <pc:sldMk cId="2956990771" sldId="315"/>
            <ac:picMk id="8" creationId="{48394512-B91A-618B-3BE0-36C22DCA9AD3}"/>
          </ac:picMkLst>
        </pc:picChg>
        <pc:picChg chg="add del mod">
          <ac:chgData name="Katerina Katsarou" userId="S::katerina.katsarou@easloffice.eu::214ae7e3-a0e1-4e06-94ad-704571dff7c4" providerId="AD" clId="Web-{ACBBB4F0-7CBD-6642-6701-6A1060D11F72}" dt="2025-07-10T09:51:09.974" v="38"/>
          <ac:picMkLst>
            <pc:docMk/>
            <pc:sldMk cId="2956990771" sldId="315"/>
            <ac:picMk id="8" creationId="{698AAD1B-22EA-47CC-A8C1-E73FD9AA2043}"/>
          </ac:picMkLst>
        </pc:picChg>
        <pc:picChg chg="add del mod">
          <ac:chgData name="Katerina Katsarou" userId="S::katerina.katsarou@easloffice.eu::214ae7e3-a0e1-4e06-94ad-704571dff7c4" providerId="AD" clId="Web-{ACBBB4F0-7CBD-6642-6701-6A1060D11F72}" dt="2025-07-10T09:45:34.301" v="5"/>
          <ac:picMkLst>
            <pc:docMk/>
            <pc:sldMk cId="2956990771" sldId="315"/>
            <ac:picMk id="10" creationId="{DA492124-B262-90C1-1023-5D2658AEE0F3}"/>
          </ac:picMkLst>
        </pc:picChg>
        <pc:picChg chg="del">
          <ac:chgData name="Katerina Katsarou" userId="S::katerina.katsarou@easloffice.eu::214ae7e3-a0e1-4e06-94ad-704571dff7c4" providerId="AD" clId="Web-{ACBBB4F0-7CBD-6642-6701-6A1060D11F72}" dt="2025-07-10T09:45:10.129" v="1"/>
          <ac:picMkLst>
            <pc:docMk/>
            <pc:sldMk cId="2956990771" sldId="315"/>
            <ac:picMk id="19" creationId="{62FAE846-5A98-9C92-0DE7-6852DAF8DC5B}"/>
          </ac:picMkLst>
        </pc:picChg>
        <pc:picChg chg="add del mod">
          <ac:chgData name="Katerina Katsarou" userId="S::katerina.katsarou@easloffice.eu::214ae7e3-a0e1-4e06-94ad-704571dff7c4" providerId="AD" clId="Web-{ACBBB4F0-7CBD-6642-6701-6A1060D11F72}" dt="2025-07-10T09:45:55.583" v="12"/>
          <ac:picMkLst>
            <pc:docMk/>
            <pc:sldMk cId="2956990771" sldId="315"/>
            <ac:picMk id="20" creationId="{EE06DC20-61A4-071C-9B09-1E9C17D393E8}"/>
          </ac:picMkLst>
        </pc:picChg>
        <pc:picChg chg="add del mod modCrop">
          <ac:chgData name="Katerina Katsarou" userId="S::katerina.katsarou@easloffice.eu::214ae7e3-a0e1-4e06-94ad-704571dff7c4" providerId="AD" clId="Web-{ACBBB4F0-7CBD-6642-6701-6A1060D11F72}" dt="2025-07-10T09:46:33.333" v="19"/>
          <ac:picMkLst>
            <pc:docMk/>
            <pc:sldMk cId="2956990771" sldId="315"/>
            <ac:picMk id="21" creationId="{DCB514DF-45D6-D527-5A96-D07B71B3CA89}"/>
          </ac:picMkLst>
        </pc:picChg>
        <pc:picChg chg="add del mod">
          <ac:chgData name="Katerina Katsarou" userId="S::katerina.katsarou@easloffice.eu::214ae7e3-a0e1-4e06-94ad-704571dff7c4" providerId="AD" clId="Web-{ACBBB4F0-7CBD-6642-6701-6A1060D11F72}" dt="2025-07-10T09:48:01.678" v="33"/>
          <ac:picMkLst>
            <pc:docMk/>
            <pc:sldMk cId="2956990771" sldId="315"/>
            <ac:picMk id="22" creationId="{BB9FCB5B-9B21-D38A-DDCC-D71922EB34CA}"/>
          </ac:picMkLst>
        </pc:picChg>
        <pc:picChg chg="add del mod">
          <ac:chgData name="Katerina Katsarou" userId="S::katerina.katsarou@easloffice.eu::214ae7e3-a0e1-4e06-94ad-704571dff7c4" providerId="AD" clId="Web-{ACBBB4F0-7CBD-6642-6701-6A1060D11F72}" dt="2025-07-10T09:49:05.444" v="36"/>
          <ac:picMkLst>
            <pc:docMk/>
            <pc:sldMk cId="2956990771" sldId="315"/>
            <ac:picMk id="23" creationId="{8C85D212-088E-162C-902C-936706012DFE}"/>
          </ac:picMkLst>
        </pc:picChg>
        <pc:picChg chg="del">
          <ac:chgData name="Katerina Katsarou" userId="S::katerina.katsarou@easloffice.eu::214ae7e3-a0e1-4e06-94ad-704571dff7c4" providerId="AD" clId="Web-{ACBBB4F0-7CBD-6642-6701-6A1060D11F72}" dt="2025-07-10T09:45:08.051" v="0"/>
          <ac:picMkLst>
            <pc:docMk/>
            <pc:sldMk cId="2956990771" sldId="315"/>
            <ac:picMk id="29" creationId="{E2BC593D-1D5D-21B5-6314-3C454D89C9E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776BCC1E-9673-B83B-78C2-DF3D801B138B}"/>
              </a:ext>
            </a:extLst>
          </p:cNvPr>
          <p:cNvSpPr/>
          <p:nvPr userDrawn="1"/>
        </p:nvSpPr>
        <p:spPr>
          <a:xfrm rot="16200000">
            <a:off x="42189049" y="14288743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Non-USABLE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n 14">
            <a:extLst>
              <a:ext uri="{FF2B5EF4-FFF2-40B4-BE49-F238E27FC236}">
                <a16:creationId xmlns:a16="http://schemas.microsoft.com/office/drawing/2014/main" id="{60A838D4-1A0E-817C-247F-CC93E5A28D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73726" y="-1836184"/>
            <a:ext cx="18218135" cy="3672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7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5AAB4C-CD06-8C0B-24F4-64B055586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7138" y="5302250"/>
            <a:ext cx="37842825" cy="11279188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45FC58-7D84-A72F-7788-9E2074B09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7138" y="17016413"/>
            <a:ext cx="37842825" cy="7823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56B2FB-1120-9CB4-6D73-C325172A5A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68688" y="30029150"/>
            <a:ext cx="11353800" cy="1725613"/>
          </a:xfrm>
          <a:prstGeom prst="rect">
            <a:avLst/>
          </a:prstGeom>
        </p:spPr>
        <p:txBody>
          <a:bodyPr/>
          <a:lstStyle/>
          <a:p>
            <a:fld id="{3081F375-D38D-4685-8C13-C3AD1B29BC82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124DF3-A12B-3B0C-788A-C60483978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713200" y="30029150"/>
            <a:ext cx="17030700" cy="172561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2F87C8-12CE-66F7-C3A6-4EC36203F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634613" y="30029150"/>
            <a:ext cx="11353800" cy="1725613"/>
          </a:xfrm>
          <a:prstGeom prst="rect">
            <a:avLst/>
          </a:prstGeom>
        </p:spPr>
        <p:txBody>
          <a:bodyPr/>
          <a:lstStyle/>
          <a:p>
            <a:fld id="{2967AB7B-E8DD-42FE-969B-B949C91679B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37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8926" y="1724964"/>
            <a:ext cx="43519249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8926" y="8624810"/>
            <a:ext cx="43519249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8925" y="30029342"/>
            <a:ext cx="113528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A25CA-8D73-4526-A7F4-BC51A2FC6237}" type="datetimeFigureOut">
              <a:rPr lang="en-CH" smtClean="0"/>
              <a:t>07/10/2025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13915" y="30029342"/>
            <a:ext cx="17029271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35327" y="30029342"/>
            <a:ext cx="113528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61D4E-0819-46BC-8006-CAF6D7A5CF5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95225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3784244" rtl="0" eaLnBrk="1" latinLnBrk="0" hangingPunct="1">
        <a:lnSpc>
          <a:spcPct val="90000"/>
        </a:lnSpc>
        <a:spcBef>
          <a:spcPct val="0"/>
        </a:spcBef>
        <a:buNone/>
        <a:defRPr sz="1820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6061" indent="-946061" algn="l" defTabSz="3784244" rtl="0" eaLnBrk="1" latinLnBrk="0" hangingPunct="1">
        <a:lnSpc>
          <a:spcPct val="90000"/>
        </a:lnSpc>
        <a:spcBef>
          <a:spcPts val="4139"/>
        </a:spcBef>
        <a:buFont typeface="Arial" panose="020B0604020202020204" pitchFamily="34" charset="0"/>
        <a:buChar char="•"/>
        <a:defRPr sz="11588" kern="1200">
          <a:solidFill>
            <a:schemeClr val="tx1"/>
          </a:solidFill>
          <a:latin typeface="+mn-lt"/>
          <a:ea typeface="+mn-ea"/>
          <a:cs typeface="+mn-cs"/>
        </a:defRPr>
      </a:lvl1pPr>
      <a:lvl2pPr marL="2838183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9932" kern="1200">
          <a:solidFill>
            <a:schemeClr val="tx1"/>
          </a:solidFill>
          <a:latin typeface="+mn-lt"/>
          <a:ea typeface="+mn-ea"/>
          <a:cs typeface="+mn-cs"/>
        </a:defRPr>
      </a:lvl2pPr>
      <a:lvl3pPr marL="4730306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8277" kern="1200">
          <a:solidFill>
            <a:schemeClr val="tx1"/>
          </a:solidFill>
          <a:latin typeface="+mn-lt"/>
          <a:ea typeface="+mn-ea"/>
          <a:cs typeface="+mn-cs"/>
        </a:defRPr>
      </a:lvl3pPr>
      <a:lvl4pPr marL="6622428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4pPr>
      <a:lvl5pPr marL="8514550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5pPr>
      <a:lvl6pPr marL="10406672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6pPr>
      <a:lvl7pPr marL="12298794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7pPr>
      <a:lvl8pPr marL="14190917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8pPr>
      <a:lvl9pPr marL="16083039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1pPr>
      <a:lvl2pPr marL="1892122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2pPr>
      <a:lvl3pPr marL="3784244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3pPr>
      <a:lvl4pPr marL="5676367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4pPr>
      <a:lvl5pPr marL="7568489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5pPr>
      <a:lvl6pPr marL="9460611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6pPr>
      <a:lvl7pPr marL="11352733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7pPr>
      <a:lvl8pPr marL="13244855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8pPr>
      <a:lvl9pPr marL="15136978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38B1B8-2B1C-A651-E80D-6FBFE7F782C5}"/>
              </a:ext>
            </a:extLst>
          </p:cNvPr>
          <p:cNvSpPr/>
          <p:nvPr/>
        </p:nvSpPr>
        <p:spPr>
          <a:xfrm>
            <a:off x="-38101" y="-79593"/>
            <a:ext cx="50495200" cy="65409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dirty="0"/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32980941-7FDE-5860-D6E0-C3683D2A0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87489" y="1917656"/>
            <a:ext cx="7454778" cy="3651530"/>
          </a:xfrm>
          <a:prstGeom prst="rect">
            <a:avLst/>
          </a:prstGeom>
          <a:solidFill>
            <a:schemeClr val="bg1"/>
          </a:solidFill>
          <a:ln w="12700">
            <a:solidFill>
              <a:srgbClr val="2D538D"/>
            </a:solidFill>
            <a:miter lim="800000"/>
            <a:headEnd/>
            <a:tailEnd/>
          </a:ln>
          <a:effectLst/>
        </p:spPr>
        <p:txBody>
          <a:bodyPr lIns="375509" tIns="375509" rIns="375509" bIns="375509" anchor="ctr"/>
          <a:lstStyle/>
          <a:p>
            <a:pPr algn="ctr" defTabSz="952097"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312F5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Delete box and add your logos here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DE16613-3F1A-4587-13EF-5C177441C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339" y="-41801"/>
            <a:ext cx="38753982" cy="3933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37485" tIns="637485" rIns="637485" bIns="637485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GB" sz="12000" b="1" spc="2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Poster title goes here </a:t>
            </a:r>
          </a:p>
          <a:p>
            <a:pPr algn="ctr"/>
            <a:r>
              <a:rPr lang="en-GB" sz="12000" b="1" spc="2000" dirty="0">
                <a:highlight>
                  <a:srgbClr val="FFFF00"/>
                </a:highlight>
                <a:latin typeface="Arial Black" panose="020B0A04020102020204" pitchFamily="34" charset="0"/>
                <a:cs typeface="Arial" panose="020B0604020202020204" pitchFamily="34" charset="0"/>
              </a:rPr>
              <a:t>(size 80-100) </a:t>
            </a:r>
            <a:endParaRPr lang="en-AU" sz="12000" spc="20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88507BBB-8010-16FD-320D-ABE4B133AF26}"/>
              </a:ext>
            </a:extLst>
          </p:cNvPr>
          <p:cNvCxnSpPr>
            <a:cxnSpLocks/>
          </p:cNvCxnSpPr>
          <p:nvPr/>
        </p:nvCxnSpPr>
        <p:spPr>
          <a:xfrm>
            <a:off x="24190343" y="8165687"/>
            <a:ext cx="44361" cy="24233601"/>
          </a:xfrm>
          <a:prstGeom prst="lin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miter lim="800000"/>
          </a:ln>
          <a:effectLst/>
        </p:spPr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4A4543B-B9DA-F2C3-F76F-9A79B3FDD872}"/>
              </a:ext>
            </a:extLst>
          </p:cNvPr>
          <p:cNvSpPr/>
          <p:nvPr/>
        </p:nvSpPr>
        <p:spPr>
          <a:xfrm>
            <a:off x="1428428" y="8463245"/>
            <a:ext cx="1995293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097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sections distribution and the colour scheme if wanted. All modifications concerning the background/title display are to be done at a Master Slide level.</a:t>
            </a:r>
          </a:p>
          <a:p>
            <a:pPr defTabSz="952097" eaLnBrk="0" hangingPunct="0">
              <a:spcBef>
                <a:spcPct val="50000"/>
              </a:spcBef>
            </a:pPr>
            <a:r>
              <a:rPr lang="en-AU" sz="2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Text size: 36-40</a:t>
            </a:r>
          </a:p>
        </p:txBody>
      </p:sp>
      <p:graphicFrame>
        <p:nvGraphicFramePr>
          <p:cNvPr id="24" name="Tabla 23">
            <a:extLst>
              <a:ext uri="{FF2B5EF4-FFF2-40B4-BE49-F238E27FC236}">
                <a16:creationId xmlns:a16="http://schemas.microsoft.com/office/drawing/2014/main" id="{C6C18BED-4568-0D34-9C56-87008FAD6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828739"/>
              </p:ext>
            </p:extLst>
          </p:nvPr>
        </p:nvGraphicFramePr>
        <p:xfrm>
          <a:off x="32652604" y="9282027"/>
          <a:ext cx="16122465" cy="7596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24493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3224493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3224493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3224493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3224493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75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75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75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75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75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75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75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75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75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75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25" name="Rectángulo 24">
            <a:extLst>
              <a:ext uri="{FF2B5EF4-FFF2-40B4-BE49-F238E27FC236}">
                <a16:creationId xmlns:a16="http://schemas.microsoft.com/office/drawing/2014/main" id="{CCF0E4BA-1B3F-4E68-49D2-39F4E89E98F9}"/>
              </a:ext>
            </a:extLst>
          </p:cNvPr>
          <p:cNvSpPr/>
          <p:nvPr/>
        </p:nvSpPr>
        <p:spPr>
          <a:xfrm>
            <a:off x="1422998" y="22308639"/>
            <a:ext cx="10030733" cy="861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Insert result test here. Delete below information. 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54A34A41-7BBF-63DD-964B-88943604E10B}"/>
              </a:ext>
            </a:extLst>
          </p:cNvPr>
          <p:cNvSpPr/>
          <p:nvPr/>
        </p:nvSpPr>
        <p:spPr>
          <a:xfrm>
            <a:off x="25068130" y="17302247"/>
            <a:ext cx="60804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7456BCC-F154-84D5-7603-81128E37D8E9}"/>
              </a:ext>
            </a:extLst>
          </p:cNvPr>
          <p:cNvSpPr/>
          <p:nvPr/>
        </p:nvSpPr>
        <p:spPr>
          <a:xfrm>
            <a:off x="11993981" y="29328803"/>
            <a:ext cx="116561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5E69DC8-1F9B-BFD8-0F46-1E1625E5DBEF}"/>
              </a:ext>
            </a:extLst>
          </p:cNvPr>
          <p:cNvGrpSpPr/>
          <p:nvPr/>
        </p:nvGrpSpPr>
        <p:grpSpPr>
          <a:xfrm>
            <a:off x="1203187" y="10585916"/>
            <a:ext cx="22980019" cy="3422748"/>
            <a:chOff x="1128752" y="10737575"/>
            <a:chExt cx="22980019" cy="3422748"/>
          </a:xfrm>
        </p:grpSpPr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01D72B26-426D-5A59-B5B3-DD0CA4C5465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28752" y="11753238"/>
              <a:ext cx="22980019" cy="36920"/>
            </a:xfrm>
            <a:prstGeom prst="line">
              <a:avLst/>
            </a:prstGeom>
            <a:noFill/>
            <a:ln w="1270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</p:cxn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4231F4A2-0C90-DB76-EBEE-990CA9CCD51D}"/>
                </a:ext>
              </a:extLst>
            </p:cNvPr>
            <p:cNvSpPr/>
            <p:nvPr/>
          </p:nvSpPr>
          <p:spPr>
            <a:xfrm>
              <a:off x="1308685" y="10737575"/>
              <a:ext cx="6772578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 Black" panose="020B0A04020102020204" pitchFamily="34" charset="0"/>
                  <a:cs typeface="Arial" panose="020B0604020202020204" pitchFamily="34" charset="0"/>
                </a:rPr>
                <a:t>Aim</a:t>
              </a: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kumimoji="0" lang="es-E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E074D98A-EF55-4ADC-3CD0-7A6EC3FCF790}"/>
                </a:ext>
              </a:extLst>
            </p:cNvPr>
            <p:cNvSpPr/>
            <p:nvPr/>
          </p:nvSpPr>
          <p:spPr>
            <a:xfrm>
              <a:off x="1390328" y="11999732"/>
              <a:ext cx="19696188" cy="21605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How to use this poster template…</a:t>
              </a:r>
            </a:p>
            <a:p>
              <a:pPr>
                <a:spcBef>
                  <a:spcPct val="40000"/>
                </a:spcBef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Simply highlight this text and replace it by typing in your own text, or copy and paste your text from a MS Word document or a PowerPoint slide presentation. </a:t>
              </a:r>
            </a:p>
            <a:p>
              <a:pPr>
                <a:spcBef>
                  <a:spcPct val="40000"/>
                </a:spcBef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The body text / font size should be  </a:t>
              </a:r>
              <a:r>
                <a:rPr lang="en-AU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no smaller than 20 points.</a:t>
              </a: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 Try to keep body text left-aligned, do </a:t>
              </a:r>
              <a:r>
                <a:rPr lang="en-AU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not</a:t>
              </a: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 justify text.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DBE868E-47AB-8FFB-52F0-F52C3D8D8477}"/>
              </a:ext>
            </a:extLst>
          </p:cNvPr>
          <p:cNvGrpSpPr/>
          <p:nvPr/>
        </p:nvGrpSpPr>
        <p:grpSpPr>
          <a:xfrm>
            <a:off x="24279941" y="25055942"/>
            <a:ext cx="24754161" cy="1828037"/>
            <a:chOff x="966425" y="19609904"/>
            <a:chExt cx="21884322" cy="1828037"/>
          </a:xfrm>
        </p:grpSpPr>
        <p:cxnSp>
          <p:nvCxnSpPr>
            <p:cNvPr id="40" name="Conector recto 39">
              <a:extLst>
                <a:ext uri="{FF2B5EF4-FFF2-40B4-BE49-F238E27FC236}">
                  <a16:creationId xmlns:a16="http://schemas.microsoft.com/office/drawing/2014/main" id="{9C1C01A6-B679-DFBB-742E-E4DDC58B2A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6425" y="20553406"/>
              <a:ext cx="21884322" cy="57898"/>
            </a:xfrm>
            <a:prstGeom prst="line">
              <a:avLst/>
            </a:prstGeom>
            <a:noFill/>
            <a:ln w="1270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</p:cxn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CBBAA593-20F7-45B7-13EE-B1BF21EED2C2}"/>
                </a:ext>
              </a:extLst>
            </p:cNvPr>
            <p:cNvSpPr/>
            <p:nvPr/>
          </p:nvSpPr>
          <p:spPr>
            <a:xfrm>
              <a:off x="1346785" y="19609904"/>
              <a:ext cx="6772578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 Black" panose="020B0A04020102020204" pitchFamily="34" charset="0"/>
                  <a:cs typeface="Arial" panose="020B0604020202020204" pitchFamily="34" charset="0"/>
                </a:rPr>
                <a:t>Conclusions</a:t>
              </a:r>
              <a:endParaRPr kumimoji="0" lang="es-E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75D43268-B5B8-73E2-1C95-FB4EE310E4F2}"/>
                </a:ext>
              </a:extLst>
            </p:cNvPr>
            <p:cNvSpPr/>
            <p:nvPr/>
          </p:nvSpPr>
          <p:spPr>
            <a:xfrm>
              <a:off x="1428428" y="20914721"/>
              <a:ext cx="1055419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2097" eaLnBrk="0" hangingPunct="0">
                <a:spcBef>
                  <a:spcPct val="50000"/>
                </a:spcBef>
              </a:pPr>
              <a:r>
                <a:rPr lang="en-CA" sz="2800" dirty="0">
                  <a:latin typeface="Arial" panose="020B0604020202020204" pitchFamily="34" charset="0"/>
                  <a:cs typeface="Arial" panose="020B0604020202020204" pitchFamily="34" charset="0"/>
                </a:rPr>
                <a:t>Just highlight this text and replace with your own text</a:t>
              </a:r>
              <a:endParaRPr lang="en-AU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6A54A6B-4B54-4C34-C03F-4933C3302EDD}"/>
              </a:ext>
            </a:extLst>
          </p:cNvPr>
          <p:cNvGrpSpPr/>
          <p:nvPr/>
        </p:nvGrpSpPr>
        <p:grpSpPr>
          <a:xfrm>
            <a:off x="38256302" y="28787683"/>
            <a:ext cx="9248138" cy="1583446"/>
            <a:chOff x="1384882" y="22762031"/>
            <a:chExt cx="22761989" cy="1583446"/>
          </a:xfrm>
        </p:grpSpPr>
        <p:cxnSp>
          <p:nvCxnSpPr>
            <p:cNvPr id="47" name="Conector recto 46">
              <a:extLst>
                <a:ext uri="{FF2B5EF4-FFF2-40B4-BE49-F238E27FC236}">
                  <a16:creationId xmlns:a16="http://schemas.microsoft.com/office/drawing/2014/main" id="{146818B7-88D1-FE2A-D081-976E4B5466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84884" y="23640045"/>
              <a:ext cx="22761987" cy="0"/>
            </a:xfrm>
            <a:prstGeom prst="line">
              <a:avLst/>
            </a:prstGeom>
            <a:noFill/>
            <a:ln w="1270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</p:cxn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D5859A61-B9A0-A29B-096C-B352D77CA53A}"/>
                </a:ext>
              </a:extLst>
            </p:cNvPr>
            <p:cNvSpPr/>
            <p:nvPr/>
          </p:nvSpPr>
          <p:spPr>
            <a:xfrm>
              <a:off x="1384882" y="22762031"/>
              <a:ext cx="18815708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 Black" panose="020B0A04020102020204" pitchFamily="34" charset="0"/>
                  <a:cs typeface="Arial" panose="020B0604020202020204" pitchFamily="34" charset="0"/>
                </a:rPr>
                <a:t>Acknowledgements</a:t>
              </a:r>
              <a:endParaRPr kumimoji="0" lang="es-E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ACE3D9D0-6F90-8D24-4D12-AF3DC3EAC775}"/>
                </a:ext>
              </a:extLst>
            </p:cNvPr>
            <p:cNvSpPr/>
            <p:nvPr/>
          </p:nvSpPr>
          <p:spPr>
            <a:xfrm>
              <a:off x="1466527" y="23936220"/>
              <a:ext cx="21943557" cy="4092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2097" eaLnBrk="0" hangingPunct="0">
                <a:spcBef>
                  <a:spcPct val="50000"/>
                </a:spcBef>
              </a:pPr>
              <a:r>
                <a:rPr lang="en-CA" sz="2000" dirty="0">
                  <a:latin typeface="Arial" panose="020B0604020202020204" pitchFamily="34" charset="0"/>
                  <a:cs typeface="Arial" panose="020B0604020202020204" pitchFamily="34" charset="0"/>
                </a:rPr>
                <a:t>Just highlight this text and replace with your own text</a:t>
              </a:r>
              <a:endParaRPr lang="en-AU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C5945DD-D06B-8176-80D7-361FB7EF7409}"/>
              </a:ext>
            </a:extLst>
          </p:cNvPr>
          <p:cNvGrpSpPr/>
          <p:nvPr/>
        </p:nvGrpSpPr>
        <p:grpSpPr>
          <a:xfrm>
            <a:off x="372923" y="4390171"/>
            <a:ext cx="8321953" cy="1533005"/>
            <a:chOff x="1258710" y="3292402"/>
            <a:chExt cx="8321953" cy="1533005"/>
          </a:xfrm>
        </p:grpSpPr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AF4C3182-D4AD-9A48-8776-91D26C9D21B7}"/>
                </a:ext>
              </a:extLst>
            </p:cNvPr>
            <p:cNvSpPr/>
            <p:nvPr/>
          </p:nvSpPr>
          <p:spPr>
            <a:xfrm>
              <a:off x="1258710" y="3292402"/>
              <a:ext cx="8321953" cy="9848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85000"/>
                    </a:schemeClr>
                  </a:solidFill>
                  <a:effectLst/>
                  <a:uLnTx/>
                  <a:uFillTx/>
                  <a:latin typeface="Arial Black" panose="020B0A04020102020204" pitchFamily="34" charset="0"/>
                  <a:cs typeface="Arial" panose="020B0604020202020204" pitchFamily="34" charset="0"/>
                </a:rPr>
                <a:t>Contact</a:t>
              </a:r>
              <a:r>
                <a:rPr kumimoji="0" lang="en-US" sz="4000" b="1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85000"/>
                    </a:schemeClr>
                  </a:solidFill>
                  <a:effectLst/>
                  <a:uLnTx/>
                  <a:uFillTx/>
                  <a:latin typeface="Arial Black" panose="020B0A040201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3600" b="1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85000"/>
                    </a:schemeClr>
                  </a:solidFill>
                  <a:effectLst/>
                  <a:uLnTx/>
                  <a:uFillTx/>
                  <a:latin typeface="Arial Black" panose="020B0A04020102020204" pitchFamily="34" charset="0"/>
                  <a:cs typeface="Arial" panose="020B0604020202020204" pitchFamily="34" charset="0"/>
                </a:rPr>
                <a:t>information</a:t>
              </a:r>
              <a:endParaRPr kumimoji="0" lang="es-ES" sz="40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endParaRP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3AC30213-FBC3-D52F-B11D-7486564D26A4}"/>
                </a:ext>
              </a:extLst>
            </p:cNvPr>
            <p:cNvSpPr/>
            <p:nvPr/>
          </p:nvSpPr>
          <p:spPr>
            <a:xfrm>
              <a:off x="1271253" y="3871300"/>
              <a:ext cx="610755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2097" eaLnBrk="0" hangingPunct="0">
                <a:spcBef>
                  <a:spcPct val="50000"/>
                </a:spcBef>
              </a:pPr>
              <a:r>
                <a:rPr lang="en-CA" sz="2800" dirty="0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Just highlight this text and replace with your Contact into</a:t>
              </a:r>
              <a:endParaRPr lang="en-AU" sz="28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64F02B9-969F-B23F-2ECD-D079D8AAE4AE}"/>
              </a:ext>
            </a:extLst>
          </p:cNvPr>
          <p:cNvGrpSpPr/>
          <p:nvPr/>
        </p:nvGrpSpPr>
        <p:grpSpPr>
          <a:xfrm>
            <a:off x="24234704" y="28832834"/>
            <a:ext cx="13401289" cy="2776124"/>
            <a:chOff x="376079" y="25542147"/>
            <a:chExt cx="23808892" cy="2776124"/>
          </a:xfrm>
        </p:grpSpPr>
        <p:cxnSp>
          <p:nvCxnSpPr>
            <p:cNvPr id="54" name="Conector recto 53">
              <a:extLst>
                <a:ext uri="{FF2B5EF4-FFF2-40B4-BE49-F238E27FC236}">
                  <a16:creationId xmlns:a16="http://schemas.microsoft.com/office/drawing/2014/main" id="{BB392AD4-6D36-448E-AEF2-C14B55413B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6079" y="26376617"/>
              <a:ext cx="23808892" cy="88416"/>
            </a:xfrm>
            <a:prstGeom prst="line">
              <a:avLst/>
            </a:prstGeom>
            <a:noFill/>
            <a:ln w="1270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</p:cxn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F24B6F79-6468-76B6-90C0-30ABC1F5A1CE}"/>
                </a:ext>
              </a:extLst>
            </p:cNvPr>
            <p:cNvSpPr/>
            <p:nvPr/>
          </p:nvSpPr>
          <p:spPr>
            <a:xfrm>
              <a:off x="1422983" y="25542147"/>
              <a:ext cx="836201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 Black" panose="020B0A04020102020204" pitchFamily="34" charset="0"/>
                  <a:cs typeface="Arial" panose="020B0604020202020204" pitchFamily="34" charset="0"/>
                </a:rPr>
                <a:t>References</a:t>
              </a:r>
              <a:endParaRPr kumimoji="0" lang="es-E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489575F2-4F6D-77DD-1B49-6AB37FBBF47B}"/>
                </a:ext>
              </a:extLst>
            </p:cNvPr>
            <p:cNvSpPr/>
            <p:nvPr/>
          </p:nvSpPr>
          <p:spPr>
            <a:xfrm>
              <a:off x="1520439" y="26687055"/>
              <a:ext cx="22326265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AU" sz="2000" dirty="0">
                  <a:latin typeface="Arial" panose="020B0604020202020204" pitchFamily="34" charset="0"/>
                  <a:cs typeface="Arial" panose="020B0604020202020204" pitchFamily="34" charset="0"/>
                </a:rPr>
                <a:t>Just highlight this text and replace with your own text.</a:t>
              </a:r>
              <a:br>
                <a:rPr lang="en-AU" sz="20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br>
                <a:rPr lang="en-AU" sz="20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000" dirty="0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Can be Vancouver style i.e. 1 </a:t>
              </a:r>
              <a:r>
                <a:rPr lang="en-US" sz="2000" b="1" dirty="0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Meyer J-P et al</a:t>
              </a:r>
              <a:r>
                <a:rPr lang="en-US" sz="2000" dirty="0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. The treatment of high grade superficial bladder cancer and carcinoma in situ </a:t>
              </a:r>
              <a:r>
                <a:rPr lang="en-US" sz="2000" dirty="0" err="1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wwith</a:t>
              </a:r>
              <a:r>
                <a:rPr lang="en-US" sz="2000" dirty="0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 BCG – a questionnaire survey of Consultant practice in England and Wales. </a:t>
              </a:r>
              <a:r>
                <a:rPr lang="en-US" sz="2000" i="1" dirty="0" err="1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Urol</a:t>
              </a:r>
              <a:r>
                <a:rPr lang="en-US" sz="2000" i="1" dirty="0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 Oncol 2002; 2;: 77-80</a:t>
              </a:r>
              <a:r>
                <a:rPr lang="en-US" sz="2000" dirty="0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 </a:t>
              </a:r>
              <a:endParaRPr lang="en-AU" sz="2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endParaRPr>
            </a:p>
          </p:txBody>
        </p:sp>
      </p:grpSp>
      <p:sp>
        <p:nvSpPr>
          <p:cNvPr id="68" name="Rectángulo 67">
            <a:extLst>
              <a:ext uri="{FF2B5EF4-FFF2-40B4-BE49-F238E27FC236}">
                <a16:creationId xmlns:a16="http://schemas.microsoft.com/office/drawing/2014/main" id="{78D0A1E1-C46B-9B4B-3ECC-D640CBBFC26F}"/>
              </a:ext>
            </a:extLst>
          </p:cNvPr>
          <p:cNvSpPr/>
          <p:nvPr/>
        </p:nvSpPr>
        <p:spPr>
          <a:xfrm>
            <a:off x="1308685" y="6940451"/>
            <a:ext cx="6772578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 Black" panose="020B0A04020102020204" pitchFamily="34" charset="0"/>
                <a:cs typeface="Arial" panose="020B0604020202020204" pitchFamily="34" charset="0"/>
              </a:rPr>
              <a:t>Introduction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s-E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5B20F9A-02BC-272B-1054-033FE239F3E5}"/>
              </a:ext>
            </a:extLst>
          </p:cNvPr>
          <p:cNvGrpSpPr/>
          <p:nvPr/>
        </p:nvGrpSpPr>
        <p:grpSpPr>
          <a:xfrm>
            <a:off x="1203187" y="14625050"/>
            <a:ext cx="22941919" cy="4437529"/>
            <a:chOff x="1166852" y="14885504"/>
            <a:chExt cx="22941919" cy="4437529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C03BEC83-0B51-DA3E-9FA5-89DB49EDF2F0}"/>
                </a:ext>
              </a:extLst>
            </p:cNvPr>
            <p:cNvSpPr/>
            <p:nvPr/>
          </p:nvSpPr>
          <p:spPr>
            <a:xfrm>
              <a:off x="1346785" y="14885504"/>
              <a:ext cx="6772578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 Black" panose="020B0A04020102020204" pitchFamily="34" charset="0"/>
                  <a:cs typeface="Arial" panose="020B0604020202020204" pitchFamily="34" charset="0"/>
                </a:rPr>
                <a:t>Method</a:t>
              </a:r>
              <a:endParaRPr kumimoji="0" lang="es-E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A8920CC4-9540-BDB0-C264-73751115B3F4}"/>
                </a:ext>
              </a:extLst>
            </p:cNvPr>
            <p:cNvSpPr/>
            <p:nvPr/>
          </p:nvSpPr>
          <p:spPr>
            <a:xfrm>
              <a:off x="1428428" y="16214490"/>
              <a:ext cx="17226940" cy="31085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98972" indent="-398972" defTabSz="952097" eaLnBrk="0" hangingPunct="0">
                <a:buSzPct val="60000"/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Tips for making a successful poster…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Re-write your paper into poster format i.e.. simplify everything, avoid data overkill. 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Headings of more than 6 words should be in upper and lower case, not all capitals. Simplify the titles.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Try not to write whole sentences in capitals or underline to stress your point, use </a:t>
              </a:r>
              <a:r>
                <a:rPr lang="en-AU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bold</a:t>
              </a: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 characters instead.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When laying out your poster, leave white space around your text. Don</a:t>
              </a:r>
              <a:r>
                <a:rPr lang="ja-JP" alt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t overcrowd your poster.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Spell check and get someone else to proof-read.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8" name="Conector recto 39">
              <a:extLst>
                <a:ext uri="{FF2B5EF4-FFF2-40B4-BE49-F238E27FC236}">
                  <a16:creationId xmlns:a16="http://schemas.microsoft.com/office/drawing/2014/main" id="{AA4AE5A1-B491-E495-5578-69054719B3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66852" y="15893905"/>
              <a:ext cx="22941919" cy="86150"/>
            </a:xfrm>
            <a:prstGeom prst="line">
              <a:avLst/>
            </a:prstGeom>
            <a:noFill/>
            <a:ln w="1270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</p:cxnSp>
      </p:grpSp>
      <p:sp>
        <p:nvSpPr>
          <p:cNvPr id="2" name="Rectángulo 17">
            <a:extLst>
              <a:ext uri="{FF2B5EF4-FFF2-40B4-BE49-F238E27FC236}">
                <a16:creationId xmlns:a16="http://schemas.microsoft.com/office/drawing/2014/main" id="{FFFBFC1F-A08E-2B8D-97C7-97E69D79E520}"/>
              </a:ext>
            </a:extLst>
          </p:cNvPr>
          <p:cNvSpPr/>
          <p:nvPr/>
        </p:nvSpPr>
        <p:spPr>
          <a:xfrm>
            <a:off x="5101537" y="4090266"/>
            <a:ext cx="37099203" cy="291156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AU" sz="36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</a:t>
            </a:r>
          </a:p>
          <a:p>
            <a:pPr algn="ctr"/>
            <a:r>
              <a:rPr lang="en-AU" sz="3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3200" u="sng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3200" u="sng" baseline="30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aseline="30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3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3200" baseline="30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3200" baseline="30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3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3200" baseline="30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3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AU" sz="3200" baseline="30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AU" sz="3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New South Wales, Sydney, Australia ;</a:t>
            </a:r>
            <a:r>
              <a:rPr lang="en-AU" sz="3200" baseline="30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AU" sz="3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Royal Brisbane Hospital, Brisbane, Australia</a:t>
            </a:r>
          </a:p>
          <a:p>
            <a:pPr algn="ctr">
              <a:spcBef>
                <a:spcPct val="20000"/>
              </a:spcBef>
            </a:pPr>
            <a:r>
              <a:rPr lang="en-AU" sz="3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Size 30-36, smaller if long text/many authors</a:t>
            </a:r>
            <a:endParaRPr lang="es-ES" sz="3200" dirty="0">
              <a:highlight>
                <a:srgbClr val="FFFF00"/>
              </a:highlight>
            </a:endParaRPr>
          </a:p>
          <a:p>
            <a:pPr algn="ctr">
              <a:spcBef>
                <a:spcPct val="20000"/>
              </a:spcBef>
            </a:pPr>
            <a:endParaRPr lang="es-ES" sz="3200" dirty="0">
              <a:solidFill>
                <a:schemeClr val="accent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28C697C-9F60-E6A0-9E8A-529AD7A92142}"/>
              </a:ext>
            </a:extLst>
          </p:cNvPr>
          <p:cNvGrpSpPr/>
          <p:nvPr/>
        </p:nvGrpSpPr>
        <p:grpSpPr>
          <a:xfrm>
            <a:off x="1203186" y="20246858"/>
            <a:ext cx="22980019" cy="1241212"/>
            <a:chOff x="994771" y="21202330"/>
            <a:chExt cx="22941554" cy="1115861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39392F98-B408-8072-9FDF-23DEF211A4A6}"/>
                </a:ext>
              </a:extLst>
            </p:cNvPr>
            <p:cNvSpPr/>
            <p:nvPr/>
          </p:nvSpPr>
          <p:spPr>
            <a:xfrm>
              <a:off x="1308685" y="21202330"/>
              <a:ext cx="6772578" cy="9130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 Black" panose="020B0A04020102020204" pitchFamily="34" charset="0"/>
                  <a:cs typeface="Arial" panose="020B0604020202020204" pitchFamily="34" charset="0"/>
                </a:rPr>
                <a:t>Results</a:t>
              </a:r>
              <a:endParaRPr kumimoji="0" lang="es-E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  <p:cxnSp>
          <p:nvCxnSpPr>
            <p:cNvPr id="11" name="Conector recto 39">
              <a:extLst>
                <a:ext uri="{FF2B5EF4-FFF2-40B4-BE49-F238E27FC236}">
                  <a16:creationId xmlns:a16="http://schemas.microsoft.com/office/drawing/2014/main" id="{7490C07E-BB67-E2EE-5C81-8355338C98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4771" y="22288914"/>
              <a:ext cx="22941554" cy="29277"/>
            </a:xfrm>
            <a:prstGeom prst="line">
              <a:avLst/>
            </a:prstGeom>
            <a:noFill/>
            <a:ln w="12700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</p:cxnSp>
      </p:grpSp>
      <p:sp>
        <p:nvSpPr>
          <p:cNvPr id="15" name="Rectángulo 24">
            <a:extLst>
              <a:ext uri="{FF2B5EF4-FFF2-40B4-BE49-F238E27FC236}">
                <a16:creationId xmlns:a16="http://schemas.microsoft.com/office/drawing/2014/main" id="{C3E8C8DF-0545-7AAD-F946-0CA60EEAF35A}"/>
              </a:ext>
            </a:extLst>
          </p:cNvPr>
          <p:cNvSpPr/>
          <p:nvPr/>
        </p:nvSpPr>
        <p:spPr>
          <a:xfrm>
            <a:off x="32360613" y="17480693"/>
            <a:ext cx="97441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Insert result test here. Delete below information. 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8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68131AB3-D44B-ABE2-CEC2-752E7B81993D}"/>
              </a:ext>
            </a:extLst>
          </p:cNvPr>
          <p:cNvCxnSpPr>
            <a:cxnSpLocks/>
          </p:cNvCxnSpPr>
          <p:nvPr/>
        </p:nvCxnSpPr>
        <p:spPr>
          <a:xfrm flipH="1">
            <a:off x="1219962" y="8165687"/>
            <a:ext cx="47719512" cy="0"/>
          </a:xfrm>
          <a:prstGeom prst="line">
            <a:avLst/>
          </a:prstGeom>
          <a:noFill/>
          <a:ln w="127000" cap="flat" cmpd="sng" algn="ctr">
            <a:solidFill>
              <a:schemeClr val="accent1"/>
            </a:solidFill>
            <a:prstDash val="solid"/>
            <a:miter lim="800000"/>
          </a:ln>
          <a:effectLst/>
        </p:spPr>
      </p:cxnSp>
      <p:pic>
        <p:nvPicPr>
          <p:cNvPr id="43" name="Picture 8" descr="Placeholders Vector Art &amp; Graphics | freevector.com">
            <a:extLst>
              <a:ext uri="{FF2B5EF4-FFF2-40B4-BE49-F238E27FC236}">
                <a16:creationId xmlns:a16="http://schemas.microsoft.com/office/drawing/2014/main" id="{7230C954-5613-D31A-2792-DCE9960AF3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84" b="18160"/>
          <a:stretch/>
        </p:blipFill>
        <p:spPr bwMode="auto">
          <a:xfrm>
            <a:off x="12720728" y="22395288"/>
            <a:ext cx="10209967" cy="6933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8" descr="Placeholders Vector Art &amp; Graphics | freevector.com">
            <a:extLst>
              <a:ext uri="{FF2B5EF4-FFF2-40B4-BE49-F238E27FC236}">
                <a16:creationId xmlns:a16="http://schemas.microsoft.com/office/drawing/2014/main" id="{935E8775-8B43-8B03-1109-9DE7295E47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62"/>
          <a:stretch/>
        </p:blipFill>
        <p:spPr bwMode="auto">
          <a:xfrm>
            <a:off x="18736940" y="16117891"/>
            <a:ext cx="4867003" cy="472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0" descr="Graph Black And White Clipart Images For Free Download - Pngtree">
            <a:extLst>
              <a:ext uri="{FF2B5EF4-FFF2-40B4-BE49-F238E27FC236}">
                <a16:creationId xmlns:a16="http://schemas.microsoft.com/office/drawing/2014/main" id="{B7A75B26-6135-B712-9389-03FFD2672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3292" y="9421667"/>
            <a:ext cx="6797273" cy="679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2" descr="Graph Black And White Clipart Images For Free Download - Pngtree">
            <a:extLst>
              <a:ext uri="{FF2B5EF4-FFF2-40B4-BE49-F238E27FC236}">
                <a16:creationId xmlns:a16="http://schemas.microsoft.com/office/drawing/2014/main" id="{890B60EA-E82E-4D65-1DB3-D2A5CC167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4776" y="18177495"/>
            <a:ext cx="6454698" cy="645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990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ASL">
      <a:dk1>
        <a:sysClr val="windowText" lastClr="000000"/>
      </a:dk1>
      <a:lt1>
        <a:sysClr val="window" lastClr="FFFFFF"/>
      </a:lt1>
      <a:dk2>
        <a:srgbClr val="44546A"/>
      </a:dk2>
      <a:lt2>
        <a:srgbClr val="1A9586"/>
      </a:lt2>
      <a:accent1>
        <a:srgbClr val="004B87"/>
      </a:accent1>
      <a:accent2>
        <a:srgbClr val="5BC2E7"/>
      </a:accent2>
      <a:accent3>
        <a:srgbClr val="826B6A"/>
      </a:accent3>
      <a:accent4>
        <a:srgbClr val="FF6720"/>
      </a:accent4>
      <a:accent5>
        <a:srgbClr val="DB0B5B"/>
      </a:accent5>
      <a:accent6>
        <a:srgbClr val="FFBF3F"/>
      </a:accent6>
      <a:hlink>
        <a:srgbClr val="0563C1"/>
      </a:hlink>
      <a:folHlink>
        <a:srgbClr val="50854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st xmlns="a2d59425-1cce-4a4f-9336-2a5f75205b93" xsi:nil="true"/>
    <TaxCatchAll xmlns="4222ee06-a7a1-4582-887c-e371f583a6cc" xsi:nil="true"/>
    <lcf76f155ced4ddcb4097134ff3c332f xmlns="a2d59425-1cce-4a4f-9336-2a5f75205b9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1740004AFE6F49AE1B2D93850204F8" ma:contentTypeVersion="19" ma:contentTypeDescription="Create a new document." ma:contentTypeScope="" ma:versionID="07a15a625253430c99ebe407e965c14f">
  <xsd:schema xmlns:xsd="http://www.w3.org/2001/XMLSchema" xmlns:xs="http://www.w3.org/2001/XMLSchema" xmlns:p="http://schemas.microsoft.com/office/2006/metadata/properties" xmlns:ns2="a2d59425-1cce-4a4f-9336-2a5f75205b93" xmlns:ns3="4222ee06-a7a1-4582-887c-e371f583a6cc" targetNamespace="http://schemas.microsoft.com/office/2006/metadata/properties" ma:root="true" ma:fieldsID="cee50950e99d59b9eeedb0b2b279e984" ns2:_="" ns3:_="">
    <xsd:import namespace="a2d59425-1cce-4a4f-9336-2a5f75205b93"/>
    <xsd:import namespace="4222ee06-a7a1-4582-887c-e371f583a6cc"/>
    <xsd:element name="properties">
      <xsd:complexType>
        <xsd:sequence>
          <xsd:element name="documentManagement">
            <xsd:complexType>
              <xsd:all>
                <xsd:element ref="ns2:Test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59425-1cce-4a4f-9336-2a5f75205b93" elementFormDefault="qualified">
    <xsd:import namespace="http://schemas.microsoft.com/office/2006/documentManagement/types"/>
    <xsd:import namespace="http://schemas.microsoft.com/office/infopath/2007/PartnerControls"/>
    <xsd:element name="Test" ma:index="4" nillable="true" ma:displayName="Test" ma:format="DateOnly" ma:internalName="Test" ma:readOnly="false">
      <xsd:simpleType>
        <xsd:restriction base="dms:DateTime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98de16c-5f0f-4439-8be6-da866814b8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2ee06-a7a1-4582-887c-e371f583a6cc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58232b-d97f-4412-9e9f-0b86dcec4898}" ma:internalName="TaxCatchAll" ma:showField="CatchAllData" ma:web="4222ee06-a7a1-4582-887c-e371f583a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F83673-F4D2-436A-9FCB-1B035E01BD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56590C-FA34-45B3-B9F1-1ACDF77DC37E}">
  <ds:schemaRefs>
    <ds:schemaRef ds:uri="http://schemas.microsoft.com/office/2006/documentManagement/types"/>
    <ds:schemaRef ds:uri="521b6ead-e5be-4d3b-9860-b6e03b66e706"/>
    <ds:schemaRef ds:uri="http://schemas.openxmlformats.org/package/2006/metadata/core-properties"/>
    <ds:schemaRef ds:uri="http://schemas.microsoft.com/office/2006/metadata/properties"/>
    <ds:schemaRef ds:uri="e8282bc9-d012-4bc8-a553-87c6a942cc89"/>
    <ds:schemaRef ds:uri="http://purl.org/dc/dcmitype/"/>
    <ds:schemaRef ds:uri="3eedaddb-5fc5-4aa6-949a-49b49a2899ba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e7e64743-84de-4dc1-8f84-814f03f9b725"/>
    <ds:schemaRef ds:uri="a2d59425-1cce-4a4f-9336-2a5f75205b93"/>
    <ds:schemaRef ds:uri="4222ee06-a7a1-4582-887c-e371f583a6cc"/>
  </ds:schemaRefs>
</ds:datastoreItem>
</file>

<file path=customXml/itemProps3.xml><?xml version="1.0" encoding="utf-8"?>
<ds:datastoreItem xmlns:ds="http://schemas.openxmlformats.org/officeDocument/2006/customXml" ds:itemID="{3F6A59C1-C685-45C2-8A6A-239E799780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d59425-1cce-4a4f-9336-2a5f75205b93"/>
    <ds:schemaRef ds:uri="4222ee06-a7a1-4582-887c-e371f583a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6053</TotalTime>
  <Words>779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Pochelon</dc:creator>
  <cp:lastModifiedBy>Patricia Pochelon</cp:lastModifiedBy>
  <cp:revision>27</cp:revision>
  <cp:lastPrinted>2024-04-04T10:12:10Z</cp:lastPrinted>
  <dcterms:created xsi:type="dcterms:W3CDTF">2023-08-15T14:19:39Z</dcterms:created>
  <dcterms:modified xsi:type="dcterms:W3CDTF">2025-07-10T09:51:17Z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0x010100BD1740004AFE6F49AE1B2D93850204F8</vt:lpwstr>
  </property>
  <property fmtid="{D5CDD505-2E9C-101B-9397-08002B2CF9AE}" pid="3" name="MediaServiceImageTags">
    <vt:lpwstr/>
  </property>
  <property fmtid="{D5CDD505-2E9C-101B-9397-08002B2CF9AE}" pid="4" name="_ExtendedDescription">
    <vt:lpwstr/>
  </property>
</Properties>
</file>