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50457100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158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2F57"/>
    <a:srgbClr val="40E0D0"/>
    <a:srgbClr val="3A235F"/>
    <a:srgbClr val="508541"/>
    <a:srgbClr val="FFBF3F"/>
    <a:srgbClr val="826B6A"/>
    <a:srgbClr val="1A9586"/>
    <a:srgbClr val="DB0B5B"/>
    <a:srgbClr val="004B8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8E2E43-144C-400F-9615-933F4431EC3C}" v="92" dt="2025-07-10T09:43:26.483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0204"/>
        <p:guide pos="1589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Katsarou" userId="214ae7e3-a0e1-4e06-94ad-704571dff7c4" providerId="ADAL" clId="{7C8E2E43-144C-400F-9615-933F4431EC3C}"/>
    <pc:docChg chg="custSel modSld addMainMaster delMainMaster modMainMaster">
      <pc:chgData name="Katerina Katsarou" userId="214ae7e3-a0e1-4e06-94ad-704571dff7c4" providerId="ADAL" clId="{7C8E2E43-144C-400F-9615-933F4431EC3C}" dt="2025-07-10T09:43:26.483" v="79" actId="1076"/>
      <pc:docMkLst>
        <pc:docMk/>
      </pc:docMkLst>
      <pc:sldChg chg="addSp delSp modSp mod">
        <pc:chgData name="Katerina Katsarou" userId="214ae7e3-a0e1-4e06-94ad-704571dff7c4" providerId="ADAL" clId="{7C8E2E43-144C-400F-9615-933F4431EC3C}" dt="2025-07-10T09:43:26.483" v="79" actId="1076"/>
        <pc:sldMkLst>
          <pc:docMk/>
          <pc:sldMk cId="1681128283" sldId="258"/>
        </pc:sldMkLst>
        <pc:spChg chg="mod ord">
          <ac:chgData name="Katerina Katsarou" userId="214ae7e3-a0e1-4e06-94ad-704571dff7c4" providerId="ADAL" clId="{7C8E2E43-144C-400F-9615-933F4431EC3C}" dt="2025-07-10T09:39:45.155" v="70" actId="167"/>
          <ac:spMkLst>
            <pc:docMk/>
            <pc:sldMk cId="1681128283" sldId="258"/>
            <ac:spMk id="4" creationId="{26410197-1AE1-C3AB-7F35-E4FFC939B67F}"/>
          </ac:spMkLst>
        </pc:spChg>
        <pc:spChg chg="mod">
          <ac:chgData name="Katerina Katsarou" userId="214ae7e3-a0e1-4e06-94ad-704571dff7c4" providerId="ADAL" clId="{7C8E2E43-144C-400F-9615-933F4431EC3C}" dt="2025-07-10T09:38:49.171" v="54" actId="1076"/>
          <ac:spMkLst>
            <pc:docMk/>
            <pc:sldMk cId="1681128283" sldId="258"/>
            <ac:spMk id="44" creationId="{97E051BA-905B-18EC-A1EC-BD026DFC872B}"/>
          </ac:spMkLst>
        </pc:spChg>
        <pc:grpChg chg="mod">
          <ac:chgData name="Katerina Katsarou" userId="214ae7e3-a0e1-4e06-94ad-704571dff7c4" providerId="ADAL" clId="{7C8E2E43-144C-400F-9615-933F4431EC3C}" dt="2025-07-10T09:39:10.367" v="58" actId="1076"/>
          <ac:grpSpMkLst>
            <pc:docMk/>
            <pc:sldMk cId="1681128283" sldId="258"/>
            <ac:grpSpMk id="20" creationId="{EE876670-92C5-B802-D41E-30167B269DAC}"/>
          </ac:grpSpMkLst>
        </pc:grpChg>
        <pc:grpChg chg="mod">
          <ac:chgData name="Katerina Katsarou" userId="214ae7e3-a0e1-4e06-94ad-704571dff7c4" providerId="ADAL" clId="{7C8E2E43-144C-400F-9615-933F4431EC3C}" dt="2025-07-10T09:39:10.367" v="58" actId="1076"/>
          <ac:grpSpMkLst>
            <pc:docMk/>
            <pc:sldMk cId="1681128283" sldId="258"/>
            <ac:grpSpMk id="37" creationId="{A3F28635-2D41-4104-FC65-D96D12A659F7}"/>
          </ac:grpSpMkLst>
        </pc:grpChg>
        <pc:picChg chg="del">
          <ac:chgData name="Katerina Katsarou" userId="214ae7e3-a0e1-4e06-94ad-704571dff7c4" providerId="ADAL" clId="{7C8E2E43-144C-400F-9615-933F4431EC3C}" dt="2025-07-10T09:36:27.625" v="24" actId="478"/>
          <ac:picMkLst>
            <pc:docMk/>
            <pc:sldMk cId="1681128283" sldId="258"/>
            <ac:picMk id="2" creationId="{F07957C0-6680-E3D8-23AE-1564880C9199}"/>
          </ac:picMkLst>
        </pc:picChg>
        <pc:picChg chg="del">
          <ac:chgData name="Katerina Katsarou" userId="214ae7e3-a0e1-4e06-94ad-704571dff7c4" providerId="ADAL" clId="{7C8E2E43-144C-400F-9615-933F4431EC3C}" dt="2025-07-10T09:38:00.378" v="39" actId="478"/>
          <ac:picMkLst>
            <pc:docMk/>
            <pc:sldMk cId="1681128283" sldId="258"/>
            <ac:picMk id="5" creationId="{A7EE3F60-59E5-9B29-18F0-4511E2B6AE26}"/>
          </ac:picMkLst>
        </pc:picChg>
        <pc:picChg chg="del">
          <ac:chgData name="Katerina Katsarou" userId="214ae7e3-a0e1-4e06-94ad-704571dff7c4" providerId="ADAL" clId="{7C8E2E43-144C-400F-9615-933F4431EC3C}" dt="2025-07-10T09:37:54.050" v="37" actId="478"/>
          <ac:picMkLst>
            <pc:docMk/>
            <pc:sldMk cId="1681128283" sldId="258"/>
            <ac:picMk id="16" creationId="{7A11739F-DD0A-82DC-923B-E71C3F81F8A0}"/>
          </ac:picMkLst>
        </pc:picChg>
        <pc:picChg chg="add mod ord">
          <ac:chgData name="Katerina Katsarou" userId="214ae7e3-a0e1-4e06-94ad-704571dff7c4" providerId="ADAL" clId="{7C8E2E43-144C-400F-9615-933F4431EC3C}" dt="2025-07-10T09:43:26.483" v="79" actId="1076"/>
          <ac:picMkLst>
            <pc:docMk/>
            <pc:sldMk cId="1681128283" sldId="258"/>
            <ac:picMk id="17" creationId="{63CA4B48-5A1B-F987-F260-42F00EF63294}"/>
          </ac:picMkLst>
        </pc:picChg>
        <pc:picChg chg="add del mod">
          <ac:chgData name="Katerina Katsarou" userId="214ae7e3-a0e1-4e06-94ad-704571dff7c4" providerId="ADAL" clId="{7C8E2E43-144C-400F-9615-933F4431EC3C}" dt="2025-07-10T09:38:45.288" v="53" actId="478"/>
          <ac:picMkLst>
            <pc:docMk/>
            <pc:sldMk cId="1681128283" sldId="258"/>
            <ac:picMk id="30" creationId="{6F88A474-F195-F8D5-3F8D-C4AEC0C86EF6}"/>
          </ac:picMkLst>
        </pc:picChg>
        <pc:picChg chg="add del mod">
          <ac:chgData name="Katerina Katsarou" userId="214ae7e3-a0e1-4e06-94ad-704571dff7c4" providerId="ADAL" clId="{7C8E2E43-144C-400F-9615-933F4431EC3C}" dt="2025-07-10T09:42:58.631" v="77" actId="478"/>
          <ac:picMkLst>
            <pc:docMk/>
            <pc:sldMk cId="1681128283" sldId="258"/>
            <ac:picMk id="32" creationId="{F42113D0-0B16-1AD8-9ADF-DFF046924726}"/>
          </ac:picMkLst>
        </pc:picChg>
        <pc:picChg chg="mod">
          <ac:chgData name="Katerina Katsarou" userId="214ae7e3-a0e1-4e06-94ad-704571dff7c4" providerId="ADAL" clId="{7C8E2E43-144C-400F-9615-933F4431EC3C}" dt="2025-07-10T09:38:52.303" v="55" actId="1076"/>
          <ac:picMkLst>
            <pc:docMk/>
            <pc:sldMk cId="1681128283" sldId="258"/>
            <ac:picMk id="40" creationId="{13530B8D-E433-23A3-0A04-FD71DA69932A}"/>
          </ac:picMkLst>
        </pc:picChg>
      </pc:sldChg>
      <pc:sldMasterChg chg="addSp delSp modSp mod modSldLayout">
        <pc:chgData name="Katerina Katsarou" userId="214ae7e3-a0e1-4e06-94ad-704571dff7c4" providerId="ADAL" clId="{7C8E2E43-144C-400F-9615-933F4431EC3C}" dt="2025-07-10T09:36:22.208" v="23" actId="478"/>
        <pc:sldMasterMkLst>
          <pc:docMk/>
          <pc:sldMasterMk cId="2952255867" sldId="2147483660"/>
        </pc:sldMasterMkLst>
        <pc:picChg chg="add del mod">
          <ac:chgData name="Katerina Katsarou" userId="214ae7e3-a0e1-4e06-94ad-704571dff7c4" providerId="ADAL" clId="{7C8E2E43-144C-400F-9615-933F4431EC3C}" dt="2025-07-10T09:35:46.871" v="11" actId="478"/>
          <ac:picMkLst>
            <pc:docMk/>
            <pc:sldMasterMk cId="2952255867" sldId="2147483660"/>
            <ac:picMk id="8" creationId="{89994DBE-4F77-3D3C-C922-48BDD57ED6C0}"/>
          </ac:picMkLst>
        </pc:picChg>
        <pc:sldLayoutChg chg="addSp delSp modSp mod">
          <pc:chgData name="Katerina Katsarou" userId="214ae7e3-a0e1-4e06-94ad-704571dff7c4" providerId="ADAL" clId="{7C8E2E43-144C-400F-9615-933F4431EC3C}" dt="2025-07-10T09:36:22.208" v="23" actId="478"/>
          <pc:sldLayoutMkLst>
            <pc:docMk/>
            <pc:sldMasterMk cId="2952255867" sldId="2147483660"/>
            <pc:sldLayoutMk cId="310971661" sldId="2147483661"/>
          </pc:sldLayoutMkLst>
          <pc:picChg chg="add del mod">
            <ac:chgData name="Katerina Katsarou" userId="214ae7e3-a0e1-4e06-94ad-704571dff7c4" providerId="ADAL" clId="{7C8E2E43-144C-400F-9615-933F4431EC3C}" dt="2025-07-10T09:36:13.554" v="17" actId="478"/>
            <ac:picMkLst>
              <pc:docMk/>
              <pc:sldMasterMk cId="2952255867" sldId="2147483660"/>
              <pc:sldLayoutMk cId="310971661" sldId="2147483661"/>
              <ac:picMk id="3" creationId="{478AA070-7964-091D-0E7F-935A8F58A788}"/>
            </ac:picMkLst>
          </pc:picChg>
          <pc:picChg chg="add del mod">
            <ac:chgData name="Katerina Katsarou" userId="214ae7e3-a0e1-4e06-94ad-704571dff7c4" providerId="ADAL" clId="{7C8E2E43-144C-400F-9615-933F4431EC3C}" dt="2025-07-10T09:36:22.208" v="23" actId="478"/>
            <ac:picMkLst>
              <pc:docMk/>
              <pc:sldMasterMk cId="2952255867" sldId="2147483660"/>
              <pc:sldLayoutMk cId="310971661" sldId="2147483661"/>
              <ac:picMk id="5" creationId="{C7D97D6A-CFB7-9324-81DE-1EDAD4E5D4F6}"/>
            </ac:picMkLst>
          </pc:picChg>
        </pc:sldLayoutChg>
      </pc:sldMasterChg>
      <pc:sldMasterChg chg="new del mod addSldLayout">
        <pc:chgData name="Katerina Katsarou" userId="214ae7e3-a0e1-4e06-94ad-704571dff7c4" providerId="ADAL" clId="{7C8E2E43-144C-400F-9615-933F4431EC3C}" dt="2025-07-10T09:34:18.031" v="1" actId="2696"/>
        <pc:sldMasterMkLst>
          <pc:docMk/>
          <pc:sldMasterMk cId="1612836570" sldId="2147483663"/>
        </pc:sldMasterMkLst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2977465445" sldId="2147483664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861033213" sldId="2147483665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3444888580" sldId="2147483666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2692088404" sldId="2147483667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2613322627" sldId="2147483668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3323984627" sldId="2147483669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773852388" sldId="2147483670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2602387966" sldId="2147483671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1231688192" sldId="2147483672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3009396774" sldId="2147483673"/>
          </pc:sldLayoutMkLst>
        </pc:sldLayoutChg>
        <pc:sldLayoutChg chg="new replId">
          <pc:chgData name="Katerina Katsarou" userId="214ae7e3-a0e1-4e06-94ad-704571dff7c4" providerId="ADAL" clId="{7C8E2E43-144C-400F-9615-933F4431EC3C}" dt="2025-07-10T09:34:00.615" v="0" actId="6938"/>
          <pc:sldLayoutMkLst>
            <pc:docMk/>
            <pc:sldMasterMk cId="1612836570" sldId="2147483663"/>
            <pc:sldLayoutMk cId="212683155" sldId="214748367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FED5F-E65B-4002-9174-20C14004EFE7}" type="datetimeFigureOut">
              <a:rPr lang="en-CH" smtClean="0"/>
              <a:t>07/10/2025</a:t>
            </a:fld>
            <a:endParaRPr lang="en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143000"/>
            <a:ext cx="4806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7E275-1FB6-44CA-94F3-B1118183BC0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32290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7E275-1FB6-44CA-94F3-B1118183BC0B}" type="slidenum">
              <a:rPr lang="en-CH" smtClean="0"/>
              <a:t>1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686982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7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D21C6-5126-2A6F-39CE-DC5B4A82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BB4781-EA8E-3519-436B-26C9E829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25CA-8D73-4526-A7F4-BC51A2FC6237}" type="datetimeFigureOut">
              <a:rPr lang="en-CH" smtClean="0"/>
              <a:t>07/10/2025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CCAE9-2F2C-0EBF-0C74-127BD582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6ABB9-358E-FCA3-800B-86B183FD2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D4E-0819-46BC-8006-CAF6D7A5CF5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6103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8926" y="1724964"/>
            <a:ext cx="43519249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926" y="8624810"/>
            <a:ext cx="43519249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8925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5CA-8D73-4526-A7F4-BC51A2FC6237}" type="datetimeFigureOut">
              <a:rPr lang="en-CH" smtClean="0"/>
              <a:t>07/10/2025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13915" y="30029342"/>
            <a:ext cx="1702927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35327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1D4E-0819-46BC-8006-CAF6D7A5CF5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5225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3784244" rtl="0" eaLnBrk="1" latinLnBrk="0" hangingPunct="1">
        <a:lnSpc>
          <a:spcPct val="90000"/>
        </a:lnSpc>
        <a:spcBef>
          <a:spcPct val="0"/>
        </a:spcBef>
        <a:buNone/>
        <a:defRPr sz="182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6061" indent="-946061" algn="l" defTabSz="3784244" rtl="0" eaLnBrk="1" latinLnBrk="0" hangingPunct="1">
        <a:lnSpc>
          <a:spcPct val="90000"/>
        </a:lnSpc>
        <a:spcBef>
          <a:spcPts val="4139"/>
        </a:spcBef>
        <a:buFont typeface="Arial" panose="020B0604020202020204" pitchFamily="34" charset="0"/>
        <a:buChar char="•"/>
        <a:defRPr sz="11588" kern="1200">
          <a:solidFill>
            <a:schemeClr val="tx1"/>
          </a:solidFill>
          <a:latin typeface="+mn-lt"/>
          <a:ea typeface="+mn-ea"/>
          <a:cs typeface="+mn-cs"/>
        </a:defRPr>
      </a:lvl1pPr>
      <a:lvl2pPr marL="2838183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2pPr>
      <a:lvl3pPr marL="4730306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8277" kern="1200">
          <a:solidFill>
            <a:schemeClr val="tx1"/>
          </a:solidFill>
          <a:latin typeface="+mn-lt"/>
          <a:ea typeface="+mn-ea"/>
          <a:cs typeface="+mn-cs"/>
        </a:defRPr>
      </a:lvl3pPr>
      <a:lvl4pPr marL="6622428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8514550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10406672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2298794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4190917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6083039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1pPr>
      <a:lvl2pPr marL="1892122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2pPr>
      <a:lvl3pPr marL="3784244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3pPr>
      <a:lvl4pPr marL="5676367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7568489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9460611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1352733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3244855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5136978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410197-1AE1-C3AB-7F35-E4FFC939B67F}"/>
              </a:ext>
            </a:extLst>
          </p:cNvPr>
          <p:cNvSpPr/>
          <p:nvPr/>
        </p:nvSpPr>
        <p:spPr>
          <a:xfrm>
            <a:off x="0" y="-44371"/>
            <a:ext cx="12838165" cy="32443659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87FCCE3-1BF0-D1E6-87F2-B5D2FA6F378C}"/>
              </a:ext>
            </a:extLst>
          </p:cNvPr>
          <p:cNvGrpSpPr/>
          <p:nvPr/>
        </p:nvGrpSpPr>
        <p:grpSpPr>
          <a:xfrm>
            <a:off x="13661532" y="6849102"/>
            <a:ext cx="17070065" cy="2977739"/>
            <a:chOff x="14542049" y="7423320"/>
            <a:chExt cx="17070065" cy="2977739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494970B5-E454-E5A1-4D50-11509E5DD563}"/>
                </a:ext>
              </a:extLst>
            </p:cNvPr>
            <p:cNvSpPr/>
            <p:nvPr/>
          </p:nvSpPr>
          <p:spPr>
            <a:xfrm>
              <a:off x="14542049" y="7423320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>
                  <a:latin typeface="Arial Black" panose="020B0A04020102020204" pitchFamily="34" charset="0"/>
                  <a:cs typeface="Arial" panose="020B0604020202020204" pitchFamily="34" charset="0"/>
                </a:rPr>
                <a:t>Introduction</a:t>
              </a:r>
              <a:r>
                <a:rPr lang="en-US" sz="2000" b="1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2000"/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112DEFD3-C973-EABE-BEA0-0D991203463D}"/>
                </a:ext>
              </a:extLst>
            </p:cNvPr>
            <p:cNvSpPr/>
            <p:nvPr/>
          </p:nvSpPr>
          <p:spPr>
            <a:xfrm>
              <a:off x="14624525" y="8800621"/>
              <a:ext cx="1698758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You may edit the size of the font, the sections distribution and the colour scheme if wanted. All modifications concerning the background/title display are to be done at a Master Slide level. </a:t>
              </a:r>
            </a:p>
            <a:p>
              <a:pPr defTabSz="952097" eaLnBrk="0" hangingPunct="0">
                <a:spcBef>
                  <a:spcPct val="50000"/>
                </a:spcBef>
              </a:pPr>
              <a:r>
                <a:rPr lang="en-AU" sz="28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Text size: 36-40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DD550D3-8FA9-0946-C0FA-89090029FE7D}"/>
              </a:ext>
            </a:extLst>
          </p:cNvPr>
          <p:cNvGrpSpPr/>
          <p:nvPr/>
        </p:nvGrpSpPr>
        <p:grpSpPr>
          <a:xfrm>
            <a:off x="13771359" y="10139705"/>
            <a:ext cx="15719685" cy="3664362"/>
            <a:chOff x="14542048" y="10591706"/>
            <a:chExt cx="15719685" cy="3664362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0694A4A-A813-6E31-4C2B-F62D735EBD16}"/>
                </a:ext>
              </a:extLst>
            </p:cNvPr>
            <p:cNvSpPr/>
            <p:nvPr/>
          </p:nvSpPr>
          <p:spPr>
            <a:xfrm>
              <a:off x="14542049" y="10591706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>
                  <a:latin typeface="Arial Black" panose="020B0A04020102020204" pitchFamily="34" charset="0"/>
                  <a:cs typeface="Arial" panose="020B0604020202020204" pitchFamily="34" charset="0"/>
                </a:rPr>
                <a:t>Aim</a:t>
              </a:r>
              <a:r>
                <a:rPr lang="en-US" sz="2000" b="1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2000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B5EF0A85-6CE4-8497-4C4B-E9348DA2F0DC}"/>
                </a:ext>
              </a:extLst>
            </p:cNvPr>
            <p:cNvSpPr/>
            <p:nvPr/>
          </p:nvSpPr>
          <p:spPr>
            <a:xfrm>
              <a:off x="14542048" y="11664589"/>
              <a:ext cx="15719685" cy="25914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How to use this poster template…</a:t>
              </a:r>
            </a:p>
            <a:p>
              <a:pPr>
                <a:spcBef>
                  <a:spcPct val="40000"/>
                </a:spcBef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Simply highlight this text and replace it by typing in your own text, or copy and paste your text from a MS Word document or a PowerPoint slide presentation. </a:t>
              </a:r>
            </a:p>
            <a:p>
              <a:pPr>
                <a:spcBef>
                  <a:spcPct val="40000"/>
                </a:spcBef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The body text / font size should be  </a:t>
              </a:r>
              <a:r>
                <a:rPr lang="en-AU" sz="2800" b="1">
                  <a:latin typeface="Arial" panose="020B0604020202020204" pitchFamily="34" charset="0"/>
                  <a:cs typeface="Arial" panose="020B0604020202020204" pitchFamily="34" charset="0"/>
                </a:rPr>
                <a:t>no smaller than 20 points.</a:t>
              </a: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 Try to keep body text left-aligned, do </a:t>
              </a:r>
              <a:r>
                <a:rPr lang="en-AU" sz="2800" b="1">
                  <a:latin typeface="Arial" panose="020B0604020202020204" pitchFamily="34" charset="0"/>
                  <a:cs typeface="Arial" panose="020B0604020202020204" pitchFamily="34" charset="0"/>
                </a:rPr>
                <a:t>not</a:t>
              </a: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 justify text.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5AB367B-CC4B-C087-0046-39BCB43B6886}"/>
              </a:ext>
            </a:extLst>
          </p:cNvPr>
          <p:cNvGrpSpPr/>
          <p:nvPr/>
        </p:nvGrpSpPr>
        <p:grpSpPr>
          <a:xfrm>
            <a:off x="13737107" y="14850850"/>
            <a:ext cx="11491443" cy="5696151"/>
            <a:chOff x="14336722" y="15023029"/>
            <a:chExt cx="11491443" cy="5696151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9ACF1F74-5053-374F-6854-91C35585739E}"/>
                </a:ext>
              </a:extLst>
            </p:cNvPr>
            <p:cNvSpPr/>
            <p:nvPr/>
          </p:nvSpPr>
          <p:spPr>
            <a:xfrm>
              <a:off x="14336723" y="15023029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>
                  <a:latin typeface="Arial Black" panose="020B0A04020102020204" pitchFamily="34" charset="0"/>
                  <a:cs typeface="Arial" panose="020B0604020202020204" pitchFamily="34" charset="0"/>
                </a:rPr>
                <a:t>Method</a:t>
              </a:r>
              <a:endParaRPr lang="es-ES" sz="200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1FA1DB45-878C-FD35-6CF1-F3BFD2734D49}"/>
                </a:ext>
              </a:extLst>
            </p:cNvPr>
            <p:cNvSpPr/>
            <p:nvPr/>
          </p:nvSpPr>
          <p:spPr>
            <a:xfrm>
              <a:off x="14336722" y="16317975"/>
              <a:ext cx="11491443" cy="44012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98972" indent="-398972" defTabSz="952097" eaLnBrk="0" hangingPunct="0">
                <a:buSzPct val="60000"/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Tips for making a successful poster…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Re-write your paper into poster format i.e.. simplify everything, avoid data overkill. 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Headings of more than 6 words should be in upper and lower case, not all capitals. Simplify the titles.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Try not to write whole sentences in capitals or underline to stress your point, use </a:t>
              </a:r>
              <a:r>
                <a:rPr lang="en-AU" sz="2800" b="1">
                  <a:latin typeface="Arial" panose="020B0604020202020204" pitchFamily="34" charset="0"/>
                  <a:cs typeface="Arial" panose="020B0604020202020204" pitchFamily="34" charset="0"/>
                </a:rPr>
                <a:t>bold</a:t>
              </a: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 characters instead.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When laying out your poster, leave white space around your text. Don</a:t>
              </a:r>
              <a:r>
                <a:rPr lang="ja-JP" altLang="en-AU" sz="2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t overcrowd your poster.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>
                  <a:latin typeface="Arial" panose="020B0604020202020204" pitchFamily="34" charset="0"/>
                  <a:cs typeface="Arial" panose="020B0604020202020204" pitchFamily="34" charset="0"/>
                </a:rPr>
                <a:t>Spell check and get someone else to proof-read.</a:t>
              </a:r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FC4FFF3-3DE9-471C-4EDE-7859B3C84FF8}"/>
              </a:ext>
            </a:extLst>
          </p:cNvPr>
          <p:cNvGrpSpPr/>
          <p:nvPr/>
        </p:nvGrpSpPr>
        <p:grpSpPr>
          <a:xfrm>
            <a:off x="31623202" y="24221273"/>
            <a:ext cx="17595430" cy="2357444"/>
            <a:chOff x="31612114" y="27253723"/>
            <a:chExt cx="15637207" cy="711577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CE278BDD-3534-DBA0-76D0-C7D45A2C3614}"/>
                </a:ext>
              </a:extLst>
            </p:cNvPr>
            <p:cNvSpPr/>
            <p:nvPr/>
          </p:nvSpPr>
          <p:spPr>
            <a:xfrm>
              <a:off x="31612114" y="27253723"/>
              <a:ext cx="11265198" cy="3065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>
                  <a:latin typeface="Arial Black" panose="020B0A04020102020204" pitchFamily="34" charset="0"/>
                  <a:cs typeface="Arial" panose="020B0604020202020204" pitchFamily="34" charset="0"/>
                </a:rPr>
                <a:t>Conclusions</a:t>
              </a:r>
              <a:endParaRPr lang="es-ES" sz="200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79CD5956-B5FB-4DA3-C9C2-5ABEAB347971}"/>
                </a:ext>
              </a:extLst>
            </p:cNvPr>
            <p:cNvSpPr/>
            <p:nvPr/>
          </p:nvSpPr>
          <p:spPr>
            <a:xfrm>
              <a:off x="31820769" y="27612280"/>
              <a:ext cx="15428552" cy="3530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CA" sz="280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</a:p>
            <a:p>
              <a:pPr defTabSz="952097" eaLnBrk="0" hangingPunct="0">
                <a:spcBef>
                  <a:spcPct val="50000"/>
                </a:spcBef>
              </a:pPr>
              <a:r>
                <a:rPr lang="en-CA" sz="2800">
                  <a:latin typeface="Arial" panose="020B0604020202020204" pitchFamily="34" charset="0"/>
                  <a:cs typeface="Arial" panose="020B0604020202020204" pitchFamily="34" charset="0"/>
                </a:rPr>
                <a:t>Delete section if not needed</a:t>
              </a:r>
              <a:endParaRPr lang="en-AU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03B50B6-50EF-5C42-BEBF-C22503373161}"/>
              </a:ext>
            </a:extLst>
          </p:cNvPr>
          <p:cNvSpPr/>
          <p:nvPr/>
        </p:nvSpPr>
        <p:spPr>
          <a:xfrm>
            <a:off x="13089078" y="3300057"/>
            <a:ext cx="31254101" cy="2419124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AU" sz="3600" b="1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 algn="ctr">
              <a:spcBef>
                <a:spcPct val="20000"/>
              </a:spcBef>
            </a:pPr>
            <a:r>
              <a:rPr lang="en-AU" sz="320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00" u="sng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00" u="sng" baseline="30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aseline="30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0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00" baseline="30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20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200" baseline="30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3200" baseline="3000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AU" sz="3200">
                <a:latin typeface="Arial" panose="020B0604020202020204" pitchFamily="34" charset="0"/>
                <a:cs typeface="Arial" panose="020B0604020202020204" pitchFamily="34" charset="0"/>
              </a:rPr>
              <a:t>University of New South Wales, Sydney, Australia ;</a:t>
            </a:r>
            <a:r>
              <a:rPr lang="en-AU" sz="3200" baseline="30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AU" sz="3200">
                <a:latin typeface="Arial" panose="020B0604020202020204" pitchFamily="34" charset="0"/>
                <a:cs typeface="Arial" panose="020B0604020202020204" pitchFamily="34" charset="0"/>
              </a:rPr>
              <a:t>Royal Brisbane Hospital, Brisbane, Australia</a:t>
            </a:r>
          </a:p>
          <a:p>
            <a:pPr algn="ctr">
              <a:spcBef>
                <a:spcPct val="20000"/>
              </a:spcBef>
            </a:pPr>
            <a:r>
              <a:rPr lang="en-AU" sz="320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Size 30-36, smaller if long text/many authors</a:t>
            </a:r>
            <a:endParaRPr lang="es-ES" sz="3200">
              <a:highlight>
                <a:srgbClr val="FFFF00"/>
              </a:highlight>
            </a:endParaRP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32E15B4F-E475-7F2C-BEA3-8D3CB15A9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57928" y="-1"/>
            <a:ext cx="31347352" cy="324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7485" tIns="637485" rIns="637485" bIns="637485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GB" sz="10000" b="1" spc="2000">
                <a:solidFill>
                  <a:schemeClr val="accent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 </a:t>
            </a:r>
          </a:p>
          <a:p>
            <a:pPr algn="ctr"/>
            <a:r>
              <a:rPr lang="en-GB" sz="10000" b="1" spc="2000">
                <a:highlight>
                  <a:srgbClr val="FFFF00"/>
                </a:highlight>
                <a:latin typeface="Arial Black" panose="020B0A04020102020204" pitchFamily="34" charset="0"/>
                <a:cs typeface="Arial" panose="020B0604020202020204" pitchFamily="34" charset="0"/>
              </a:rPr>
              <a:t>(size 80-100) </a:t>
            </a:r>
            <a:endParaRPr lang="en-AU" sz="10000" spc="2000">
              <a:highlight>
                <a:srgbClr val="FFFF00"/>
              </a:highligh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36001EE0-454A-596C-939A-5BDB80809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5280" y="1"/>
            <a:ext cx="6051820" cy="5802318"/>
          </a:xfrm>
          <a:prstGeom prst="rect">
            <a:avLst/>
          </a:prstGeom>
          <a:noFill/>
          <a:ln w="69850">
            <a:solidFill>
              <a:srgbClr val="263873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097" eaLnBrk="0" hangingPunct="0">
              <a:spcBef>
                <a:spcPct val="50000"/>
              </a:spcBef>
            </a:pPr>
            <a:r>
              <a:rPr lang="en-US" sz="4000" b="1">
                <a:solidFill>
                  <a:srgbClr val="2638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Delete box and add your </a:t>
            </a:r>
          </a:p>
          <a:p>
            <a:pPr algn="ctr" defTabSz="952097" eaLnBrk="0" hangingPunct="0">
              <a:spcBef>
                <a:spcPct val="50000"/>
              </a:spcBef>
            </a:pPr>
            <a:r>
              <a:rPr lang="en-US" sz="4000" b="1">
                <a:solidFill>
                  <a:srgbClr val="2638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logos here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6233272-6173-7841-504D-22A08DA0FA95}"/>
              </a:ext>
            </a:extLst>
          </p:cNvPr>
          <p:cNvGrpSpPr/>
          <p:nvPr/>
        </p:nvGrpSpPr>
        <p:grpSpPr>
          <a:xfrm>
            <a:off x="13601077" y="21461574"/>
            <a:ext cx="16651282" cy="7319146"/>
            <a:chOff x="14624525" y="21162897"/>
            <a:chExt cx="11403138" cy="5858750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B5C8D174-D498-99C0-A0BE-B56477106F65}"/>
                </a:ext>
              </a:extLst>
            </p:cNvPr>
            <p:cNvSpPr/>
            <p:nvPr/>
          </p:nvSpPr>
          <p:spPr>
            <a:xfrm>
              <a:off x="14624525" y="21162897"/>
              <a:ext cx="6772578" cy="8130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>
                  <a:latin typeface="Arial Black" panose="020B0A04020102020204" pitchFamily="34" charset="0"/>
                  <a:cs typeface="Arial" panose="020B0604020202020204" pitchFamily="34" charset="0"/>
                </a:rPr>
                <a:t>Results</a:t>
              </a:r>
              <a:r>
                <a:rPr lang="en-US" sz="2000" b="1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2000"/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F32ED10A-C8FB-0642-7D62-D025172814C5}"/>
                </a:ext>
              </a:extLst>
            </p:cNvPr>
            <p:cNvSpPr/>
            <p:nvPr/>
          </p:nvSpPr>
          <p:spPr>
            <a:xfrm>
              <a:off x="14823939" y="22463884"/>
              <a:ext cx="11203724" cy="45577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2800" i="1">
                  <a:latin typeface="Arial" panose="020B0604020202020204" pitchFamily="34" charset="0"/>
                  <a:cs typeface="Arial" panose="020B0604020202020204" pitchFamily="34" charset="0"/>
                </a:rPr>
                <a:t>Importing / inserting files…</a:t>
              </a:r>
            </a:p>
            <a:p>
              <a:pPr>
                <a:spcBef>
                  <a:spcPct val="50000"/>
                </a:spcBef>
              </a:pPr>
              <a:r>
                <a:rPr lang="en-CA" sz="2800" i="1">
                  <a:latin typeface="Arial" panose="020B0604020202020204" pitchFamily="34" charset="0"/>
                  <a:cs typeface="Arial" panose="020B0604020202020204" pitchFamily="34" charset="0"/>
                </a:rPr>
                <a:t>Images such as photographs, graphs, diagrams, logos, </a:t>
              </a:r>
              <a:r>
                <a:rPr lang="en-CA" sz="2800" i="1" err="1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r>
                <a:rPr lang="en-CA" sz="2800" i="1">
                  <a:latin typeface="Arial" panose="020B0604020202020204" pitchFamily="34" charset="0"/>
                  <a:cs typeface="Arial" panose="020B0604020202020204" pitchFamily="34" charset="0"/>
                </a:rPr>
                <a:t>, can be added to the poster. Avoid long numerical tables as they will be difficult to read.</a:t>
              </a:r>
            </a:p>
            <a:p>
              <a:pPr>
                <a:spcBef>
                  <a:spcPct val="50000"/>
                </a:spcBef>
              </a:pPr>
              <a:r>
                <a:rPr lang="en-CA" sz="2800" i="1">
                  <a:latin typeface="Arial" panose="020B0604020202020204" pitchFamily="34" charset="0"/>
                  <a:cs typeface="Arial" panose="020B0604020202020204" pitchFamily="34" charset="0"/>
                </a:rPr>
  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  </a:r>
            </a:p>
            <a:p>
              <a:pPr>
                <a:spcBef>
                  <a:spcPct val="50000"/>
                </a:spcBef>
              </a:pPr>
              <a:r>
                <a:rPr lang="en-CA" sz="2800" i="1">
                  <a:latin typeface="Arial" panose="020B0604020202020204" pitchFamily="34" charset="0"/>
                  <a:cs typeface="Arial" panose="020B0604020202020204" pitchFamily="34" charset="0"/>
                </a:rPr>
                <a:t>Be aware of the image size you are importing. </a:t>
              </a:r>
            </a:p>
            <a:p>
              <a:pPr>
                <a:spcBef>
                  <a:spcPct val="50000"/>
                </a:spcBef>
              </a:pPr>
              <a:endParaRPr lang="en-CA" sz="24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n-CA" sz="2000" i="1">
                  <a:latin typeface="Arial" panose="020B0604020202020204" pitchFamily="34" charset="0"/>
                  <a:cs typeface="Arial" panose="020B0604020202020204" pitchFamily="34" charset="0"/>
                </a:rPr>
                <a:t>Notes about graphs…</a:t>
              </a:r>
            </a:p>
            <a:p>
              <a:pPr>
                <a:spcBef>
                  <a:spcPct val="50000"/>
                </a:spcBef>
              </a:pPr>
              <a:r>
                <a:rPr lang="en-CA" sz="2000" i="1">
                  <a:latin typeface="Arial" panose="020B0604020202020204" pitchFamily="34" charset="0"/>
                  <a:cs typeface="Arial" panose="020B0604020202020204" pitchFamily="34" charset="0"/>
                </a:rPr>
                <a:t>For simple graphs use MS Excel, or create the graph directly in PowerPoint.</a:t>
              </a:r>
            </a:p>
            <a:p>
              <a:pPr>
                <a:spcBef>
                  <a:spcPct val="50000"/>
                </a:spcBef>
              </a:pPr>
              <a:r>
                <a:rPr lang="en-CA" sz="2000" i="1">
                  <a:latin typeface="Arial" panose="020B0604020202020204" pitchFamily="34" charset="0"/>
                  <a:cs typeface="Arial" panose="020B0604020202020204" pitchFamily="34" charset="0"/>
                </a:rPr>
                <a:t>Graphs created in a scientific graphing program (e.g.. Sigma Plot, Prism, SPSS, Statistics) should be saved as JPEG or TIFF. </a:t>
              </a:r>
            </a:p>
          </p:txBody>
        </p:sp>
      </p:grpSp>
      <p:sp>
        <p:nvSpPr>
          <p:cNvPr id="44" name="CuadroTexto 3">
            <a:extLst>
              <a:ext uri="{FF2B5EF4-FFF2-40B4-BE49-F238E27FC236}">
                <a16:creationId xmlns:a16="http://schemas.microsoft.com/office/drawing/2014/main" id="{97E051BA-905B-18EC-A1EC-BD026DFC872B}"/>
              </a:ext>
            </a:extLst>
          </p:cNvPr>
          <p:cNvSpPr txBox="1"/>
          <p:nvPr/>
        </p:nvSpPr>
        <p:spPr>
          <a:xfrm>
            <a:off x="1100443" y="729358"/>
            <a:ext cx="11702408" cy="1080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2088" eaLnBrk="0" hangingPunct="0"/>
            <a:r>
              <a:rPr lang="es-ES" sz="10000" b="1" spc="2000" err="1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Insert</a:t>
            </a:r>
            <a:r>
              <a:rPr lang="es-ES" sz="10000" b="1" spc="2000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Key </a:t>
            </a:r>
            <a:r>
              <a:rPr lang="es-ES" sz="10000" b="1" spc="2000" err="1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Takehome</a:t>
            </a:r>
            <a:r>
              <a:rPr lang="es-ES" sz="10000" b="1" spc="2000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s-ES" sz="10000" b="1" spc="2000" err="1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Message</a:t>
            </a:r>
            <a:endParaRPr lang="es-ES" sz="10000" b="1" spc="2000">
              <a:solidFill>
                <a:schemeClr val="bg1"/>
              </a:solidFill>
              <a:latin typeface="Arial Black" panose="020B0A040201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defTabSz="192088" eaLnBrk="0" hangingPunct="0"/>
            <a:r>
              <a:rPr lang="es-ES" sz="10000" b="1" spc="2000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And/</a:t>
            </a:r>
            <a:r>
              <a:rPr lang="es-ES" sz="10000" b="1" spc="2000" err="1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Or</a:t>
            </a:r>
            <a:r>
              <a:rPr lang="es-ES" sz="10000" b="1" spc="2000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s-ES" sz="10000" b="1" spc="2000" err="1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main</a:t>
            </a:r>
            <a:r>
              <a:rPr lang="es-ES" sz="10000" b="1" spc="2000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figure/</a:t>
            </a:r>
            <a:r>
              <a:rPr lang="es-ES" sz="10000" b="1" spc="2000" err="1">
                <a:solidFill>
                  <a:schemeClr val="bg1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diagram</a:t>
            </a:r>
            <a:endParaRPr lang="es-ES" sz="10000" b="1" spc="2000">
              <a:solidFill>
                <a:schemeClr val="bg1"/>
              </a:solidFill>
              <a:latin typeface="Arial Black" panose="020B0A040201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defTabSz="192088" eaLnBrk="0" hangingPunct="0"/>
            <a:r>
              <a:rPr lang="es-ES" sz="9600" b="1" spc="2000">
                <a:highlight>
                  <a:srgbClr val="FFFF00"/>
                </a:highlight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(Size80-100)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E876670-92C5-B802-D41E-30167B269DAC}"/>
              </a:ext>
            </a:extLst>
          </p:cNvPr>
          <p:cNvGrpSpPr/>
          <p:nvPr/>
        </p:nvGrpSpPr>
        <p:grpSpPr>
          <a:xfrm>
            <a:off x="1507118" y="21875580"/>
            <a:ext cx="12423644" cy="1723548"/>
            <a:chOff x="335373" y="29712601"/>
            <a:chExt cx="12545322" cy="1723548"/>
          </a:xfrm>
        </p:grpSpPr>
        <p:sp>
          <p:nvSpPr>
            <p:cNvPr id="3" name="Rectángulo 18">
              <a:extLst>
                <a:ext uri="{FF2B5EF4-FFF2-40B4-BE49-F238E27FC236}">
                  <a16:creationId xmlns:a16="http://schemas.microsoft.com/office/drawing/2014/main" id="{48958722-5F0B-CF78-33FA-F8682CBF8115}"/>
                </a:ext>
              </a:extLst>
            </p:cNvPr>
            <p:cNvSpPr/>
            <p:nvPr/>
          </p:nvSpPr>
          <p:spPr>
            <a:xfrm>
              <a:off x="335373" y="29712601"/>
              <a:ext cx="10309094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4400" b="1">
                  <a:solidFill>
                    <a:schemeClr val="bg1">
                      <a:lumMod val="85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Acknowledgments (if needed)</a:t>
              </a:r>
              <a:endParaRPr lang="es-ES" sz="440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45" name="Rectángulo 19">
              <a:extLst>
                <a:ext uri="{FF2B5EF4-FFF2-40B4-BE49-F238E27FC236}">
                  <a16:creationId xmlns:a16="http://schemas.microsoft.com/office/drawing/2014/main" id="{B701041F-D46C-97D3-9171-A734712C60D3}"/>
                </a:ext>
              </a:extLst>
            </p:cNvPr>
            <p:cNvSpPr/>
            <p:nvPr/>
          </p:nvSpPr>
          <p:spPr>
            <a:xfrm>
              <a:off x="457051" y="30482042"/>
              <a:ext cx="1242364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80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</a:p>
            <a:p>
              <a:r>
                <a:rPr lang="en-AU" sz="2800" err="1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e.g</a:t>
              </a:r>
              <a:r>
                <a:rPr lang="en-AU" sz="280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Presenting author name: email @uni.com.</a:t>
              </a:r>
              <a:endParaRPr lang="en-AU" sz="28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65858205-9198-A5A7-FA13-7C13F0877920}"/>
              </a:ext>
            </a:extLst>
          </p:cNvPr>
          <p:cNvSpPr/>
          <p:nvPr/>
        </p:nvSpPr>
        <p:spPr>
          <a:xfrm>
            <a:off x="7719536" y="0"/>
            <a:ext cx="36685745" cy="580231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3F28635-2D41-4104-FC65-D96D12A659F7}"/>
              </a:ext>
            </a:extLst>
          </p:cNvPr>
          <p:cNvGrpSpPr/>
          <p:nvPr/>
        </p:nvGrpSpPr>
        <p:grpSpPr>
          <a:xfrm>
            <a:off x="1508310" y="19176439"/>
            <a:ext cx="12422452" cy="2108194"/>
            <a:chOff x="335373" y="29712601"/>
            <a:chExt cx="12551932" cy="2108194"/>
          </a:xfrm>
        </p:grpSpPr>
        <p:sp>
          <p:nvSpPr>
            <p:cNvPr id="38" name="Rectángulo 18">
              <a:extLst>
                <a:ext uri="{FF2B5EF4-FFF2-40B4-BE49-F238E27FC236}">
                  <a16:creationId xmlns:a16="http://schemas.microsoft.com/office/drawing/2014/main" id="{D3CFD28C-37BF-4B4E-50CA-113FE64F8323}"/>
                </a:ext>
              </a:extLst>
            </p:cNvPr>
            <p:cNvSpPr/>
            <p:nvPr/>
          </p:nvSpPr>
          <p:spPr>
            <a:xfrm>
              <a:off x="335373" y="29712601"/>
              <a:ext cx="1030909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 b="1">
                  <a:solidFill>
                    <a:schemeClr val="bg1">
                      <a:lumMod val="85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Contact information</a:t>
              </a:r>
              <a:endParaRPr lang="es-ES" sz="600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9" name="Rectángulo 19">
              <a:extLst>
                <a:ext uri="{FF2B5EF4-FFF2-40B4-BE49-F238E27FC236}">
                  <a16:creationId xmlns:a16="http://schemas.microsoft.com/office/drawing/2014/main" id="{AF74CA10-EB26-A346-ADFA-ADAF19AF8E6F}"/>
                </a:ext>
              </a:extLst>
            </p:cNvPr>
            <p:cNvSpPr/>
            <p:nvPr/>
          </p:nvSpPr>
          <p:spPr>
            <a:xfrm>
              <a:off x="463661" y="30866688"/>
              <a:ext cx="1242364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80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</a:p>
            <a:p>
              <a:r>
                <a:rPr lang="en-AU" sz="2800" err="1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e.g</a:t>
              </a:r>
              <a:r>
                <a:rPr lang="en-AU" sz="280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Presenting author name: email @uni.com.</a:t>
              </a:r>
              <a:endParaRPr lang="en-AU" sz="28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2" descr="Bar chart Detailed Rounded Lineal icon">
            <a:extLst>
              <a:ext uri="{FF2B5EF4-FFF2-40B4-BE49-F238E27FC236}">
                <a16:creationId xmlns:a16="http://schemas.microsoft.com/office/drawing/2014/main" id="{13530B8D-E433-23A3-0A04-FD71DA699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510" y="13268283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Placeholders Vector Art &amp; Graphics | freevector.com">
            <a:extLst>
              <a:ext uri="{FF2B5EF4-FFF2-40B4-BE49-F238E27FC236}">
                <a16:creationId xmlns:a16="http://schemas.microsoft.com/office/drawing/2014/main" id="{1FD5AB21-96E1-1DBB-071B-BD7231C12D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62"/>
          <a:stretch/>
        </p:blipFill>
        <p:spPr bwMode="auto">
          <a:xfrm>
            <a:off x="25566247" y="14958975"/>
            <a:ext cx="4867003" cy="472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ángulo 31">
            <a:extLst>
              <a:ext uri="{FF2B5EF4-FFF2-40B4-BE49-F238E27FC236}">
                <a16:creationId xmlns:a16="http://schemas.microsoft.com/office/drawing/2014/main" id="{BD2C93AA-7631-AF4F-CAA2-6C92D7CCA99C}"/>
              </a:ext>
            </a:extLst>
          </p:cNvPr>
          <p:cNvSpPr/>
          <p:nvPr/>
        </p:nvSpPr>
        <p:spPr>
          <a:xfrm>
            <a:off x="32202630" y="14781450"/>
            <a:ext cx="75832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49" name="Rectángulo 32">
            <a:extLst>
              <a:ext uri="{FF2B5EF4-FFF2-40B4-BE49-F238E27FC236}">
                <a16:creationId xmlns:a16="http://schemas.microsoft.com/office/drawing/2014/main" id="{140FBBCB-EE7A-BCD1-9E23-91DB82970156}"/>
              </a:ext>
            </a:extLst>
          </p:cNvPr>
          <p:cNvSpPr/>
          <p:nvPr/>
        </p:nvSpPr>
        <p:spPr>
          <a:xfrm>
            <a:off x="40468195" y="14583299"/>
            <a:ext cx="75832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pic>
        <p:nvPicPr>
          <p:cNvPr id="51" name="Picture 10" descr="Graph Black And White Clipart Images For Free Download - Pngtree">
            <a:extLst>
              <a:ext uri="{FF2B5EF4-FFF2-40B4-BE49-F238E27FC236}">
                <a16:creationId xmlns:a16="http://schemas.microsoft.com/office/drawing/2014/main" id="{ED1870EE-4DA4-5AD5-057C-89EDBFA01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3637" y="6804627"/>
            <a:ext cx="7583284" cy="758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2" descr="Graph Black And White Clipart Images For Free Download - Pngtree">
            <a:extLst>
              <a:ext uri="{FF2B5EF4-FFF2-40B4-BE49-F238E27FC236}">
                <a16:creationId xmlns:a16="http://schemas.microsoft.com/office/drawing/2014/main" id="{7B07549A-580F-AB11-BC6B-C5B38CCEA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4029" y="6862663"/>
            <a:ext cx="7583284" cy="758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3" name="Tabla 66">
            <a:extLst>
              <a:ext uri="{FF2B5EF4-FFF2-40B4-BE49-F238E27FC236}">
                <a16:creationId xmlns:a16="http://schemas.microsoft.com/office/drawing/2014/main" id="{982F68AE-D4B9-95D0-22E0-35F4D4C84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285755"/>
              </p:ext>
            </p:extLst>
          </p:nvPr>
        </p:nvGraphicFramePr>
        <p:xfrm>
          <a:off x="31743166" y="17877759"/>
          <a:ext cx="17595430" cy="50757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19086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869500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46212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82C31730-46DB-3FDB-05F9-0BB06CEFE0DB}"/>
              </a:ext>
            </a:extLst>
          </p:cNvPr>
          <p:cNvSpPr/>
          <p:nvPr/>
        </p:nvSpPr>
        <p:spPr>
          <a:xfrm>
            <a:off x="12697858" y="0"/>
            <a:ext cx="391220" cy="324436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grpSp>
        <p:nvGrpSpPr>
          <p:cNvPr id="19" name="Group 39">
            <a:extLst>
              <a:ext uri="{FF2B5EF4-FFF2-40B4-BE49-F238E27FC236}">
                <a16:creationId xmlns:a16="http://schemas.microsoft.com/office/drawing/2014/main" id="{BF101C9B-D862-72B6-98F2-33A4C1615159}"/>
              </a:ext>
            </a:extLst>
          </p:cNvPr>
          <p:cNvGrpSpPr/>
          <p:nvPr/>
        </p:nvGrpSpPr>
        <p:grpSpPr>
          <a:xfrm>
            <a:off x="31623202" y="28724080"/>
            <a:ext cx="12442831" cy="2662786"/>
            <a:chOff x="14435996" y="29004715"/>
            <a:chExt cx="15825735" cy="2662786"/>
          </a:xfrm>
        </p:grpSpPr>
        <p:sp>
          <p:nvSpPr>
            <p:cNvPr id="27" name="Rectángulo 15">
              <a:extLst>
                <a:ext uri="{FF2B5EF4-FFF2-40B4-BE49-F238E27FC236}">
                  <a16:creationId xmlns:a16="http://schemas.microsoft.com/office/drawing/2014/main" id="{478A715D-A5E6-E8AD-5874-022032FC41E6}"/>
                </a:ext>
              </a:extLst>
            </p:cNvPr>
            <p:cNvSpPr/>
            <p:nvPr/>
          </p:nvSpPr>
          <p:spPr>
            <a:xfrm>
              <a:off x="14435996" y="29004715"/>
              <a:ext cx="815527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4000">
                  <a:latin typeface="Arial Black" panose="020B0A04020102020204" pitchFamily="34" charset="0"/>
                  <a:cs typeface="Arial" panose="020B0604020202020204" pitchFamily="34" charset="0"/>
                </a:rPr>
                <a:t>References (Optional)</a:t>
              </a:r>
              <a:endParaRPr lang="es-ES" sz="6000"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ángulo 16">
              <a:extLst>
                <a:ext uri="{FF2B5EF4-FFF2-40B4-BE49-F238E27FC236}">
                  <a16:creationId xmlns:a16="http://schemas.microsoft.com/office/drawing/2014/main" id="{7AE8974B-CF6C-29C6-72F8-AB6B3723C712}"/>
                </a:ext>
              </a:extLst>
            </p:cNvPr>
            <p:cNvSpPr/>
            <p:nvPr/>
          </p:nvSpPr>
          <p:spPr>
            <a:xfrm>
              <a:off x="14542048" y="29728509"/>
              <a:ext cx="15719683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40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text.</a:t>
              </a:r>
              <a:br>
                <a:rPr lang="en-AU" sz="240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AU" sz="24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Can be Vancouver style i.e. 1 </a:t>
              </a:r>
              <a:r>
                <a:rPr lang="en-US" sz="2400" b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Meyer J-P et al</a:t>
              </a:r>
              <a:r>
                <a:rPr lang="en-US" sz="240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. The treatment of high grade superficial bladder cancer and carcinoma in situ with BCG – a questionnaire survey of Consultant practice in England and Wales. </a:t>
              </a:r>
              <a:r>
                <a:rPr lang="en-US" sz="2400" i="1" err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Urol</a:t>
              </a:r>
              <a:r>
                <a:rPr lang="en-US" sz="2400" i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Oncol 2002; 2;: 77-80</a:t>
              </a:r>
              <a:r>
                <a:rPr lang="en-US" sz="240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</a:t>
              </a:r>
              <a:endParaRPr lang="en-AU" sz="2400"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</p:grpSp>
      <p:pic>
        <p:nvPicPr>
          <p:cNvPr id="17" name="Picture 16" descr="A black background with blue and pink text&#10;&#10;AI-generated content may be incorrect.">
            <a:extLst>
              <a:ext uri="{FF2B5EF4-FFF2-40B4-BE49-F238E27FC236}">
                <a16:creationId xmlns:a16="http://schemas.microsoft.com/office/drawing/2014/main" id="{63CA4B48-5A1B-F987-F260-42F00EF632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4383" y="28673221"/>
            <a:ext cx="6371320" cy="348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28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ASL">
      <a:dk1>
        <a:sysClr val="windowText" lastClr="000000"/>
      </a:dk1>
      <a:lt1>
        <a:sysClr val="window" lastClr="FFFFFF"/>
      </a:lt1>
      <a:dk2>
        <a:srgbClr val="44546A"/>
      </a:dk2>
      <a:lt2>
        <a:srgbClr val="1A9586"/>
      </a:lt2>
      <a:accent1>
        <a:srgbClr val="004B87"/>
      </a:accent1>
      <a:accent2>
        <a:srgbClr val="5BC2E7"/>
      </a:accent2>
      <a:accent3>
        <a:srgbClr val="826B6A"/>
      </a:accent3>
      <a:accent4>
        <a:srgbClr val="FF6720"/>
      </a:accent4>
      <a:accent5>
        <a:srgbClr val="DB0B5B"/>
      </a:accent5>
      <a:accent6>
        <a:srgbClr val="FFBF3F"/>
      </a:accent6>
      <a:hlink>
        <a:srgbClr val="0563C1"/>
      </a:hlink>
      <a:folHlink>
        <a:srgbClr val="50854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a2d59425-1cce-4a4f-9336-2a5f75205b93" xsi:nil="true"/>
    <TaxCatchAll xmlns="4222ee06-a7a1-4582-887c-e371f583a6cc" xsi:nil="true"/>
    <lcf76f155ced4ddcb4097134ff3c332f xmlns="a2d59425-1cce-4a4f-9336-2a5f75205b9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40004AFE6F49AE1B2D93850204F8" ma:contentTypeVersion="19" ma:contentTypeDescription="Create a new document." ma:contentTypeScope="" ma:versionID="07a15a625253430c99ebe407e965c14f">
  <xsd:schema xmlns:xsd="http://www.w3.org/2001/XMLSchema" xmlns:xs="http://www.w3.org/2001/XMLSchema" xmlns:p="http://schemas.microsoft.com/office/2006/metadata/properties" xmlns:ns2="a2d59425-1cce-4a4f-9336-2a5f75205b93" xmlns:ns3="4222ee06-a7a1-4582-887c-e371f583a6cc" targetNamespace="http://schemas.microsoft.com/office/2006/metadata/properties" ma:root="true" ma:fieldsID="cee50950e99d59b9eeedb0b2b279e984" ns2:_="" ns3:_="">
    <xsd:import namespace="a2d59425-1cce-4a4f-9336-2a5f75205b93"/>
    <xsd:import namespace="4222ee06-a7a1-4582-887c-e371f583a6cc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59425-1cce-4a4f-9336-2a5f75205b93" elementFormDefault="qualified">
    <xsd:import namespace="http://schemas.microsoft.com/office/2006/documentManagement/types"/>
    <xsd:import namespace="http://schemas.microsoft.com/office/infopath/2007/PartnerControls"/>
    <xsd:element name="Test" ma:index="4" nillable="true" ma:displayName="Test" ma:format="DateOnly" ma:internalName="Test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8de16c-5f0f-4439-8be6-da866814b8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2ee06-a7a1-4582-887c-e371f583a6c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58232b-d97f-4412-9e9f-0b86dcec4898}" ma:internalName="TaxCatchAll" ma:showField="CatchAllData" ma:web="4222ee06-a7a1-4582-887c-e371f583a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56590C-FA34-45B3-B9F1-1ACDF77DC37E}">
  <ds:schemaRefs>
    <ds:schemaRef ds:uri="3eedaddb-5fc5-4aa6-949a-49b49a2899ba"/>
    <ds:schemaRef ds:uri="4222ee06-a7a1-4582-887c-e371f583a6cc"/>
    <ds:schemaRef ds:uri="521b6ead-e5be-4d3b-9860-b6e03b66e706"/>
    <ds:schemaRef ds:uri="a2d59425-1cce-4a4f-9336-2a5f75205b93"/>
    <ds:schemaRef ds:uri="e7e64743-84de-4dc1-8f84-814f03f9b725"/>
    <ds:schemaRef ds:uri="e8282bc9-d012-4bc8-a553-87c6a942cc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F83673-F4D2-436A-9FCB-1B035E01BD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29182F-899A-4882-99A1-BFF290950543}">
  <ds:schemaRefs>
    <ds:schemaRef ds:uri="4222ee06-a7a1-4582-887c-e371f583a6cc"/>
    <ds:schemaRef ds:uri="a2d59425-1cce-4a4f-9336-2a5f75205b9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Pochelon</dc:creator>
  <cp:revision>1</cp:revision>
  <dcterms:created xsi:type="dcterms:W3CDTF">2023-08-15T14:19:39Z</dcterms:created>
  <dcterms:modified xsi:type="dcterms:W3CDTF">2025-07-10T09:43:46Z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0x010100BD1740004AFE6F49AE1B2D93850204F8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