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A96F-248A-481D-ABEF-1D8B87E64E78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C0F0-71E7-46B6-AA6F-1D7E0E2B8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a hexagon shaped object&#10;&#10;AI-generated content may be incorrect.">
            <a:extLst>
              <a:ext uri="{FF2B5EF4-FFF2-40B4-BE49-F238E27FC236}">
                <a16:creationId xmlns:a16="http://schemas.microsoft.com/office/drawing/2014/main" id="{7FF192C5-2D4B-D819-BECA-193384067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3826" y="3729446"/>
            <a:ext cx="4744529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3826" y="5427617"/>
            <a:ext cx="4744529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390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12616-AA8D-BC5D-B63B-1A4420FEA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AI-generated content may be incorrect.">
            <a:extLst>
              <a:ext uri="{FF2B5EF4-FFF2-40B4-BE49-F238E27FC236}">
                <a16:creationId xmlns:a16="http://schemas.microsoft.com/office/drawing/2014/main" id="{5F15C443-8427-2C3B-8B00-FC8F7694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906" y="3729446"/>
            <a:ext cx="11119449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8906" y="5427617"/>
            <a:ext cx="11119449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00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text and a hexagon&#10;&#10;AI-generated content may be incorrect.">
            <a:extLst>
              <a:ext uri="{FF2B5EF4-FFF2-40B4-BE49-F238E27FC236}">
                <a16:creationId xmlns:a16="http://schemas.microsoft.com/office/drawing/2014/main" id="{052A857E-6DFB-6026-BA6E-520A6ABB3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91" y="3729446"/>
            <a:ext cx="4753155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891" y="5427617"/>
            <a:ext cx="4753155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992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AI-generated content may be incorrect.">
            <a:extLst>
              <a:ext uri="{FF2B5EF4-FFF2-40B4-BE49-F238E27FC236}">
                <a16:creationId xmlns:a16="http://schemas.microsoft.com/office/drawing/2014/main" id="{FE916128-D1E9-8158-6914-5BFE471CA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340" y="4134886"/>
            <a:ext cx="11861320" cy="15178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340" y="5833057"/>
            <a:ext cx="11861320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112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hexagon&#10;&#10;AI-generated content may be incorrect.">
            <a:extLst>
              <a:ext uri="{FF2B5EF4-FFF2-40B4-BE49-F238E27FC236}">
                <a16:creationId xmlns:a16="http://schemas.microsoft.com/office/drawing/2014/main" id="{0D22C238-BA59-A20F-D077-ED69A328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63DA6E-BBC1-2B5C-98B9-05D693A8BC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42" y="270253"/>
            <a:ext cx="10420710" cy="23521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2BB669-D663-8C98-1BEE-5BCEE19306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42" y="2892683"/>
            <a:ext cx="10420710" cy="15585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763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E7FDA-BB95-2DC1-AAB4-F99DB29BD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74323-051A-E54C-1353-B1D00220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346" y="72283"/>
            <a:ext cx="9168450" cy="8389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90445"/>
            <a:ext cx="10515600" cy="4986517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6046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AA4EB-FEE9-6131-A4D2-A287B9F88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181819"/>
            <a:ext cx="5177589" cy="4995143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E287F-FD69-EB37-9406-FFD839FB3CB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6214" y="1181819"/>
            <a:ext cx="5177589" cy="4995143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4AA0C9-E8C8-50FB-2BF7-BCAC5BFB3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346" y="72283"/>
            <a:ext cx="9168450" cy="8389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508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3A168-17E4-40FD-391E-9953C9AE5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30969"/>
            <a:ext cx="10515600" cy="5045994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060EB9-4D12-2687-8C0A-1E3599E9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346" y="72283"/>
            <a:ext cx="9168450" cy="8389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079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2A4B0-D4C5-8A10-6BC9-70381C28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E287F-FD69-EB37-9406-FFD839FB3CB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6214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3841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8F829-637E-DBDE-1FB7-CBDDBAC5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B771C-3F30-543E-74E5-8DB2AC96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C8742-38EE-516B-8C7C-3FFEBB8C7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C94ABE-8428-494D-935C-2BBF84E6E16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AEE43-711F-AA56-EF0C-533598390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A8EA-837F-4DC6-27A3-3A518DD5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3895D-F3A9-457C-B9FC-B3115E25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  <p:sldLayoutId id="2147483650" r:id="rId6"/>
    <p:sldLayoutId id="2147483651" r:id="rId7"/>
    <p:sldLayoutId id="2147483654" r:id="rId8"/>
    <p:sldLayoutId id="2147483653" r:id="rId9"/>
    <p:sldLayoutId id="21474836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2ABE-3809-2773-990C-8C476D552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3B72E-C432-1BC4-3B80-10CA6914C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8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1376-D2E9-5E9D-BBCB-EA341E63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98DA-CB66-9936-8B09-3B1B1610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311568-7A9B-F941-58CB-23E5CF6C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8483-7497-F62B-A56B-1FD1403B96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7CC02-9548-B693-AE26-2FDAADFC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1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0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B87"/>
      </a:dk1>
      <a:lt1>
        <a:sysClr val="window" lastClr="FFFFFF"/>
      </a:lt1>
      <a:dk2>
        <a:srgbClr val="004B87"/>
      </a:dk2>
      <a:lt2>
        <a:srgbClr val="E8E8E8"/>
      </a:lt2>
      <a:accent1>
        <a:srgbClr val="004B87"/>
      </a:accent1>
      <a:accent2>
        <a:srgbClr val="FF6720"/>
      </a:accent2>
      <a:accent3>
        <a:srgbClr val="5BC2E7"/>
      </a:accent3>
      <a:accent4>
        <a:srgbClr val="DB0B5B"/>
      </a:accent4>
      <a:accent5>
        <a:srgbClr val="826B6A"/>
      </a:accent5>
      <a:accent6>
        <a:srgbClr val="1A9586"/>
      </a:accent6>
      <a:hlink>
        <a:srgbClr val="5BC2E7"/>
      </a:hlink>
      <a:folHlink>
        <a:srgbClr val="004B87"/>
      </a:folHlink>
    </a:clrScheme>
    <a:fontScheme name="Custom 1">
      <a:majorFont>
        <a:latin typeface="HelveticaNeueLT Pro 65 Md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7DC1EA7-150A-44D4-95AF-1ACFA573DCFA}" vid="{8F1ACF46-5783-4B43-BDB7-1F78E672F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7a15a625253430c99ebe407e965c14f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cee50950e99d59b9eeedb0b2b279e98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22ee06-a7a1-4582-887c-e371f583a6cc">
      <UserInfo>
        <DisplayName>Patricia Pochelon</DisplayName>
        <AccountId>26</AccountId>
        <AccountType/>
      </UserInfo>
      <UserInfo>
        <DisplayName>Rocio Davina-Nunez</DisplayName>
        <AccountId>51</AccountId>
        <AccountType/>
      </UserInfo>
      <UserInfo>
        <DisplayName>Carina Schmidt</DisplayName>
        <AccountId>25</AccountId>
        <AccountType/>
      </UserInfo>
      <UserInfo>
        <DisplayName>Claire Chombeau</DisplayName>
        <AccountId>37</AccountId>
        <AccountType/>
      </UserInfo>
      <UserInfo>
        <DisplayName>Adonia Dhanjal</DisplayName>
        <AccountId>31</AccountId>
        <AccountType/>
      </UserInfo>
      <UserInfo>
        <DisplayName>Industry</DisplayName>
        <AccountId>54</AccountId>
        <AccountType/>
      </UserInfo>
      <UserInfo>
        <DisplayName>Christophe Abetinot</DisplayName>
        <AccountId>20</AccountId>
        <AccountType/>
      </UserInfo>
      <UserInfo>
        <DisplayName>Katerina Katsarou</DisplayName>
        <AccountId>47</AccountId>
        <AccountType/>
      </UserInfo>
      <UserInfo>
        <DisplayName>Olga Kruger</DisplayName>
        <AccountId>22</AccountId>
        <AccountType/>
      </UserInfo>
      <UserInfo>
        <DisplayName>Celine Santo</DisplayName>
        <AccountId>32</AccountId>
        <AccountType/>
      </UserInfo>
      <UserInfo>
        <DisplayName>Sophie Fux</DisplayName>
        <AccountId>35</AccountId>
        <AccountType/>
      </UserInfo>
      <UserInfo>
        <DisplayName>Gisela Valky-Pons</DisplayName>
        <AccountId>23</AccountId>
        <AccountType/>
      </UserInfo>
    </SharedWithUsers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F4CD50-978F-4E53-ACEB-15F4E2E46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C79616-789B-4623-BD39-5F2341088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A2E0B-04AD-4E58-9FDD-31B5B5A55E1D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4222ee06-a7a1-4582-887c-e371f583a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2d59425-1cce-4a4f-9336-2a5f75205b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EASL SLD Summit 2026_ PPT Template (for Faculty)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Rocio Davina-Nunez</dc:creator>
  <cp:lastModifiedBy>Rocio Davina-Nunez</cp:lastModifiedBy>
  <cp:revision>2</cp:revision>
  <dcterms:created xsi:type="dcterms:W3CDTF">2025-07-10T09:11:46Z</dcterms:created>
  <dcterms:modified xsi:type="dcterms:W3CDTF">2025-07-18T12:31:36Z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</Properties>
</file>