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B5B"/>
    <a:srgbClr val="E8717F"/>
    <a:srgbClr val="4EBA96"/>
    <a:srgbClr val="1A9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9D4DC9-914D-4346-BFE1-5D0AA0511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2717E-A0A9-437A-BE7D-28A0CF03F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907" y="2235200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D71E0-DCB0-4017-AD0F-18B37C507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907" y="5007170"/>
            <a:ext cx="9144000" cy="7332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CEED4-05DA-4156-82A5-4B69B543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8DD9C-43EB-4590-8613-04F3AB8D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0241E-2248-4CFB-A407-B19A6528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9927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F9E6-CE5D-4DB7-A20F-3A8EB58B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0B5B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DE244-DDE7-4C60-899C-66BA9170C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2pPr>
            <a:lvl3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3pPr>
            <a:lvl4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4pPr>
            <a:lvl5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7DA7B-04DE-47C1-BC18-70718F8F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AB12E-0325-4D38-A854-DB10A435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E3650-D01F-4A2B-A6FA-3A707222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0262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8A261-2A14-4488-9229-9DA6DAC2C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DB0B5B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0F963-F11C-4171-A10A-A96CAEDCD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2pPr>
            <a:lvl3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3pPr>
            <a:lvl4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4pPr>
            <a:lvl5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9EB5A-01B0-4D8E-9151-BDF6AF93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0AE4-EBD6-415A-8FC9-107A803B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97B43-0972-495A-B3A1-CCDC63DD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693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FED2EF-5F0E-443C-B486-556D2E378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B5C13D-B46B-4DCB-A1D8-38D563F4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98" y="365125"/>
            <a:ext cx="10146102" cy="1325563"/>
          </a:xfrm>
        </p:spPr>
        <p:txBody>
          <a:bodyPr/>
          <a:lstStyle>
            <a:lvl1pPr>
              <a:defRPr>
                <a:solidFill>
                  <a:srgbClr val="DB0B5B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96F0E-A68C-4D30-8577-B647D587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698" y="1825625"/>
            <a:ext cx="10146102" cy="4351338"/>
          </a:xfrm>
        </p:spPr>
        <p:txBody>
          <a:bodyPr/>
          <a:lstStyle>
            <a:lvl1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2pPr>
            <a:lvl3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3pPr>
            <a:lvl4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4pPr>
            <a:lvl5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A1B5-B570-48F5-AE6D-039D9E91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7698" y="6356350"/>
            <a:ext cx="2373702" cy="365125"/>
          </a:xfrm>
        </p:spPr>
        <p:txBody>
          <a:bodyPr/>
          <a:lstStyle>
            <a:lvl1pPr algn="ctr"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FD152-3C53-45E9-B717-95A4DAC2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5251C-92D4-4A06-B3E7-691630F8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139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286131-836E-48B6-920D-AC3BE7E9A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B6F79-185D-4F20-BBF6-B94E2ED3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709738"/>
            <a:ext cx="10148378" cy="2852737"/>
          </a:xfrm>
        </p:spPr>
        <p:txBody>
          <a:bodyPr anchor="b"/>
          <a:lstStyle>
            <a:lvl1pPr>
              <a:defRPr sz="6000">
                <a:solidFill>
                  <a:srgbClr val="DB0B5B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F332-C17B-40BB-9EAF-C437FC703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072" y="4589463"/>
            <a:ext cx="1014837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5EB54-1EAB-4245-A9F8-7BBFC54C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9072" y="6356350"/>
            <a:ext cx="2382328" cy="365125"/>
          </a:xfrm>
        </p:spPr>
        <p:txBody>
          <a:bodyPr/>
          <a:lstStyle>
            <a:lvl1pPr algn="ctr"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9E191-9842-48CF-A919-304ED36A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9196A-CB22-4AB4-AB7F-82769E90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2132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E25484-CBEB-42DB-93B1-666379958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74C10-A503-4422-9218-6757A69E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365125"/>
            <a:ext cx="10154728" cy="1325563"/>
          </a:xfrm>
        </p:spPr>
        <p:txBody>
          <a:bodyPr/>
          <a:lstStyle>
            <a:lvl1pPr>
              <a:defRPr>
                <a:solidFill>
                  <a:srgbClr val="DB0B5B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FE9C-EC60-41F6-AA44-0A4963D41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/>
          <a:lstStyle>
            <a:lvl1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2pPr>
            <a:lvl3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3pPr>
            <a:lvl4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4pPr>
            <a:lvl5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A26EC-641E-4CC4-B4F6-42753CB35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042" y="1825625"/>
            <a:ext cx="5004758" cy="4351338"/>
          </a:xfrm>
        </p:spPr>
        <p:txBody>
          <a:bodyPr/>
          <a:lstStyle>
            <a:lvl1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2pPr>
            <a:lvl3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3pPr>
            <a:lvl4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4pPr>
            <a:lvl5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98C1A-C181-4D39-98A9-C0FACD3F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9072" y="6356350"/>
            <a:ext cx="2382328" cy="365125"/>
          </a:xfrm>
        </p:spPr>
        <p:txBody>
          <a:bodyPr/>
          <a:lstStyle>
            <a:lvl1pPr algn="ctr"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EEC4D-0EA3-4E4A-80A1-4BC8F5C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2EFC3-9590-475B-893A-91F9A9CD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620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EC2957-043A-460E-94EB-1A7FE8BD9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149D7-4FA9-42FE-81F6-A5A96776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98" y="365125"/>
            <a:ext cx="10147690" cy="1325563"/>
          </a:xfrm>
        </p:spPr>
        <p:txBody>
          <a:bodyPr/>
          <a:lstStyle>
            <a:lvl1pPr>
              <a:defRPr>
                <a:solidFill>
                  <a:srgbClr val="DB0B5B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77454-C213-4137-ADB4-996DCBBB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698" y="1681163"/>
            <a:ext cx="496450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8717F"/>
                </a:solidFill>
                <a:latin typeface="HelveticaNeueLT Pro 55 Roman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C90DB-A463-468F-B97B-F749D3454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7698" y="2505075"/>
            <a:ext cx="4964501" cy="3684588"/>
          </a:xfrm>
        </p:spPr>
        <p:txBody>
          <a:bodyPr/>
          <a:lstStyle>
            <a:lvl1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2pPr>
            <a:lvl3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3pPr>
            <a:lvl4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4pPr>
            <a:lvl5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05179-27BF-4EB7-9D2C-F3C182065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5484" y="1681163"/>
            <a:ext cx="49899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8717F"/>
                </a:solidFill>
                <a:latin typeface="HelveticaNeueLT Pro 55 Roman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825AE-7640-426C-83F4-850BA74CA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5484" y="2505075"/>
            <a:ext cx="4989904" cy="3684588"/>
          </a:xfrm>
        </p:spPr>
        <p:txBody>
          <a:bodyPr/>
          <a:lstStyle>
            <a:lvl1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2pPr>
            <a:lvl3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3pPr>
            <a:lvl4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4pPr>
            <a:lvl5pPr>
              <a:defRPr>
                <a:solidFill>
                  <a:srgbClr val="DB0B5B"/>
                </a:solidFill>
                <a:latin typeface="HelveticaNeueLT Pro 55 Roman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699016-FF29-40EC-94FD-E92E29D1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7698" y="6356350"/>
            <a:ext cx="2373702" cy="365125"/>
          </a:xfrm>
        </p:spPr>
        <p:txBody>
          <a:bodyPr/>
          <a:lstStyle>
            <a:lvl1pPr algn="ctr"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AF5A5-C9A0-49DB-ACB7-ADEA7D64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9D794-02D0-44EE-A9F0-DC21FA63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571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8800E-D368-4E7F-8810-B7D73FD80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B9F697-750D-4CEB-B039-E3958CE5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98" y="365125"/>
            <a:ext cx="10146102" cy="1325563"/>
          </a:xfrm>
        </p:spPr>
        <p:txBody>
          <a:bodyPr/>
          <a:lstStyle>
            <a:lvl1pPr>
              <a:defRPr>
                <a:solidFill>
                  <a:srgbClr val="DB0B5B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AC5B9-4892-4621-B126-089BE446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7698" y="6356350"/>
            <a:ext cx="2373702" cy="365125"/>
          </a:xfrm>
        </p:spPr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84E7A-F9A8-436E-8239-3DD5356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A6191-1502-485A-8265-2141456A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5668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C5EE8-D361-4C7F-8BE1-F43CB0542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EBFC8-98BD-41CA-BDDE-B9CF735D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7698" y="6356350"/>
            <a:ext cx="2373702" cy="365125"/>
          </a:xfrm>
        </p:spPr>
        <p:txBody>
          <a:bodyPr/>
          <a:lstStyle>
            <a:lvl1pPr algn="ctr"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EF2D3-9672-4749-897B-3E4878E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954AA-1892-49B3-9A5D-55A1B015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039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FCC15-C1B8-43EB-97A9-55CE61CB9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5DFA00-CE52-4566-AD60-9FA3C2B7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76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B0B5B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18A6-365D-4E17-A88C-850A6BC4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259388" cy="4873625"/>
          </a:xfrm>
        </p:spPr>
        <p:txBody>
          <a:bodyPr/>
          <a:lstStyle>
            <a:lvl1pPr>
              <a:defRPr sz="32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>
              <a:defRPr sz="28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2pPr>
            <a:lvl3pPr>
              <a:defRPr sz="24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3pPr>
            <a:lvl4pPr>
              <a:defRPr sz="20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4pPr>
            <a:lvl5pPr>
              <a:defRPr sz="20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A13C9-3352-41A1-BE35-268C0DA1D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7976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4242F-C068-4FBA-81E5-B8C9108B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5940" y="6356350"/>
            <a:ext cx="2425460" cy="365125"/>
          </a:xfrm>
        </p:spPr>
        <p:txBody>
          <a:bodyPr/>
          <a:lstStyle>
            <a:lvl1pPr algn="ctr"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E5D66-882C-4F75-96D9-C8117457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6F38C-1D05-43F7-9A9B-655072B6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7179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8F9CF-B5D9-44B9-BC1D-C9A12798D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BD321-05BA-4B4D-8605-61D5C6F4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1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B0B5B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F2BCA-94A1-404D-9FCA-42FF117FF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87425"/>
            <a:ext cx="58689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F7602-C254-4442-8D19-D5EF27DEF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351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A7CDB-193A-48EF-A8D5-4BBC24A2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350" y="6356350"/>
            <a:ext cx="2362049" cy="365125"/>
          </a:xfrm>
        </p:spPr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D1E4C-A3B6-49DC-9E1F-5CF495A7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44FBC-5BA5-4256-AFD0-FCCE55C1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7426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2B36A-BA36-417D-85F8-95996DDB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65E94-79AE-4927-9F61-7FF3E2449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8D3A-31E6-4190-9E8F-B658C4986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310EA3ED-E6D0-4FF3-8C94-E84CF0FF461C}" type="datetimeFigureOut">
              <a:rPr lang="en-CH" smtClean="0"/>
              <a:pPr/>
              <a:t>03/03/2023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6AA1F-C86F-4D3B-BBB6-9E9CA2E45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FE2E-36E4-46DB-AA31-00B74A051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DB0B5B"/>
                </a:solidFill>
                <a:latin typeface="HelveticaNeueLT Pro 55 Roman" panose="020B0604020202020204" pitchFamily="34" charset="0"/>
              </a:defRPr>
            </a:lvl1pPr>
          </a:lstStyle>
          <a:p>
            <a:fld id="{0FCE31B1-1D52-4155-8851-F265166A4053}" type="slidenum">
              <a:rPr lang="en-CH" smtClean="0"/>
              <a:pPr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0194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B0B5B"/>
          </a:solidFill>
          <a:latin typeface="HelveticaNeueLT Pro 45 L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B0B5B"/>
          </a:solidFill>
          <a:latin typeface="HelveticaNeueLT Pro 55 Roman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B0B5B"/>
          </a:solidFill>
          <a:latin typeface="HelveticaNeueLT Pro 55 Roman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DB0B5B"/>
          </a:solidFill>
          <a:latin typeface="HelveticaNeueLT Pro 55 Roman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B0B5B"/>
          </a:solidFill>
          <a:latin typeface="HelveticaNeueLT Pro 55 Roman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B0B5B"/>
          </a:solidFill>
          <a:latin typeface="HelveticaNeueLT Pro 55 Roman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C731-CEE5-494D-9C79-BBC635CB7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962E0-539D-4AF6-8C9D-39455CEA8D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319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F25D88-0C1C-4056-B661-CDEDF4EA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2A4E9-6E25-4091-A5EC-697EAFED4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84A42-12CD-497A-B83B-DA4C1663D0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6A4844-FE4B-4EE1-AD82-1BA1B1B6F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CAB3B3-A526-484E-B059-6E560BF1C5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80107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edaddb-5fc5-4aa6-949a-49b49a2899ba" xsi:nil="true"/>
    <lcf76f155ced4ddcb4097134ff3c332f xmlns="521b6ead-e5be-4d3b-9860-b6e03b66e70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4038C88F2454BB37E59AFB74977B6" ma:contentTypeVersion="16" ma:contentTypeDescription="Crée un document." ma:contentTypeScope="" ma:versionID="cb01d703151c5bf80b6283ffc9ea539b">
  <xsd:schema xmlns:xsd="http://www.w3.org/2001/XMLSchema" xmlns:xs="http://www.w3.org/2001/XMLSchema" xmlns:p="http://schemas.microsoft.com/office/2006/metadata/properties" xmlns:ns2="521b6ead-e5be-4d3b-9860-b6e03b66e706" xmlns:ns3="3eedaddb-5fc5-4aa6-949a-49b49a2899ba" targetNamespace="http://schemas.microsoft.com/office/2006/metadata/properties" ma:root="true" ma:fieldsID="8676761b3990d5cb1c808e8a271f9276" ns2:_="" ns3:_="">
    <xsd:import namespace="521b6ead-e5be-4d3b-9860-b6e03b66e706"/>
    <xsd:import namespace="3eedaddb-5fc5-4aa6-949a-49b49a289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6ee935-63ce-4c4a-9394-a108a3ad1ba6}" ma:internalName="TaxCatchAll" ma:showField="CatchAllData" ma:web="3eedaddb-5fc5-4aa6-949a-49b49a289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647006-E9A9-4A65-91D4-621F15A57DD2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</ds:schemaRefs>
</ds:datastoreItem>
</file>

<file path=customXml/itemProps2.xml><?xml version="1.0" encoding="utf-8"?>
<ds:datastoreItem xmlns:ds="http://schemas.openxmlformats.org/officeDocument/2006/customXml" ds:itemID="{A6759657-F67F-40C3-B27A-9C82D6FB8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F65614-4160-42ED-A3F9-D58D557072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Ainsworth</dc:creator>
  <cp:lastModifiedBy>Carina  Schmidt</cp:lastModifiedBy>
  <cp:revision>3</cp:revision>
  <dcterms:created xsi:type="dcterms:W3CDTF">2022-11-17T08:31:30Z</dcterms:created>
  <dcterms:modified xsi:type="dcterms:W3CDTF">2023-03-03T14:37:11Z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0x010100B674038C88F2454BB37E59AFB74977B6</vt:lpwstr>
  </property>
  <property fmtid="{D5CDD505-2E9C-101B-9397-08002B2CF9AE}" pid="3" name="MediaServiceImageTags">
    <vt:lpwstr/>
  </property>
</Properties>
</file>