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37"/>
  </p:notesMasterIdLst>
  <p:sldIdLst>
    <p:sldId id="483" r:id="rId9"/>
    <p:sldId id="482" r:id="rId10"/>
    <p:sldId id="462" r:id="rId11"/>
    <p:sldId id="535" r:id="rId12"/>
    <p:sldId id="534" r:id="rId13"/>
    <p:sldId id="491" r:id="rId14"/>
    <p:sldId id="499" r:id="rId15"/>
    <p:sldId id="488" r:id="rId16"/>
    <p:sldId id="517" r:id="rId17"/>
    <p:sldId id="494" r:id="rId18"/>
    <p:sldId id="496" r:id="rId19"/>
    <p:sldId id="529" r:id="rId20"/>
    <p:sldId id="530" r:id="rId21"/>
    <p:sldId id="531" r:id="rId22"/>
    <p:sldId id="532" r:id="rId23"/>
    <p:sldId id="503" r:id="rId24"/>
    <p:sldId id="506" r:id="rId25"/>
    <p:sldId id="507" r:id="rId26"/>
    <p:sldId id="504" r:id="rId27"/>
    <p:sldId id="505" r:id="rId28"/>
    <p:sldId id="527" r:id="rId29"/>
    <p:sldId id="528" r:id="rId30"/>
    <p:sldId id="510" r:id="rId31"/>
    <p:sldId id="512" r:id="rId32"/>
    <p:sldId id="519" r:id="rId33"/>
    <p:sldId id="514" r:id="rId34"/>
    <p:sldId id="515" r:id="rId35"/>
    <p:sldId id="484" r:id="rId36"/>
  </p:sldIdLst>
  <p:sldSz cx="12192000" cy="6858000"/>
  <p:notesSz cx="6797675" cy="992663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67" userDrawn="1">
          <p15:clr>
            <a:srgbClr val="A4A3A4"/>
          </p15:clr>
        </p15:guide>
        <p15:guide id="3" pos="7412" userDrawn="1">
          <p15:clr>
            <a:srgbClr val="A4A3A4"/>
          </p15:clr>
        </p15:guide>
        <p15:guide id="4" pos="370" userDrawn="1">
          <p15:clr>
            <a:srgbClr val="A4A3A4"/>
          </p15:clr>
        </p15:guide>
        <p15:guide id="5" pos="7287" userDrawn="1">
          <p15:clr>
            <a:srgbClr val="A4A3A4"/>
          </p15:clr>
        </p15:guide>
        <p15:guide id="6" orient="horz" pos="3987" userDrawn="1">
          <p15:clr>
            <a:srgbClr val="A4A3A4"/>
          </p15:clr>
        </p15:guide>
        <p15:guide id="7" orient="horz" pos="958"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4"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8" clrIdx="5">
    <p:extLst>
      <p:ext uri="{19B8F6BF-5375-455C-9EA6-DF929625EA0E}">
        <p15:presenceInfo xmlns:p15="http://schemas.microsoft.com/office/powerpoint/2012/main" userId="Julia Heagerty" providerId="None"/>
      </p:ext>
    </p:extLst>
  </p:cmAuthor>
  <p:cmAuthor id="7" name="-" initials="-" lastIdx="1" clrIdx="6">
    <p:extLst>
      <p:ext uri="{19B8F6BF-5375-455C-9EA6-DF929625EA0E}">
        <p15:presenceInfo xmlns:p15="http://schemas.microsoft.com/office/powerpoint/2012/main" userId="-"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9" name="User" initials="L" lastIdx="1" clrIdx="8"/>
  <p:cmAuthor id="10" name="Guest User" initials="GU" lastIdx="1" clrIdx="9">
    <p:extLst>
      <p:ext uri="{19B8F6BF-5375-455C-9EA6-DF929625EA0E}">
        <p15:presenceInfo xmlns:p15="http://schemas.microsoft.com/office/powerpoint/2012/main" userId="S::urn:spo:anon#1d9f706593a2992579c990382fb0e0b93fdedf458ab44b032abe2b24a9225b3b::" providerId="AD"/>
      </p:ext>
    </p:extLst>
  </p:cmAuthor>
  <p:cmAuthor id="11" name="leogomes" initials="l" lastIdx="1" clrIdx="10"/>
  <p:cmAuthor id="12" name="Emma Di Rollo" initials="EDR" lastIdx="19" clrIdx="11">
    <p:extLst>
      <p:ext uri="{19B8F6BF-5375-455C-9EA6-DF929625EA0E}">
        <p15:presenceInfo xmlns:p15="http://schemas.microsoft.com/office/powerpoint/2012/main" userId="S::emmadirollo@connect2cme.com::fbc5ed96-857b-4684-9375-2bbf85930af6" providerId="AD"/>
      </p:ext>
    </p:extLst>
  </p:cmAuthor>
  <p:cmAuthor id="13" name="Simon Lott" initials="SL [2]" lastIdx="2" clrIdx="12">
    <p:extLst>
      <p:ext uri="{19B8F6BF-5375-455C-9EA6-DF929625EA0E}">
        <p15:presenceInfo xmlns:p15="http://schemas.microsoft.com/office/powerpoint/2012/main" userId="S::simonlott@connect2cme.com::ebc343a4-d3e0-4851-9d7e-cbaabf7633d9" providerId="AD"/>
      </p:ext>
    </p:extLst>
  </p:cmAuthor>
  <p:cmAuthor id="14" name="Julia Heagerty (Obsidian)" initials="JH(" lastIdx="144" clrIdx="13">
    <p:extLst>
      <p:ext uri="{19B8F6BF-5375-455C-9EA6-DF929625EA0E}">
        <p15:presenceInfo xmlns:p15="http://schemas.microsoft.com/office/powerpoint/2012/main" userId="S::juliah@obsidianhg.com::87b4ea61-e5c5-40fb-8da8-43b62962a8ea" providerId="AD"/>
      </p:ext>
    </p:extLst>
  </p:cmAuthor>
  <p:cmAuthor id="15" name="Editor" initials="JD" lastIdx="71" clrIdx="14">
    <p:extLst>
      <p:ext uri="{19B8F6BF-5375-455C-9EA6-DF929625EA0E}">
        <p15:presenceInfo xmlns:p15="http://schemas.microsoft.com/office/powerpoint/2012/main" userId="Editor" providerId="None"/>
      </p:ext>
    </p:extLst>
  </p:cmAuthor>
  <p:cmAuthor id="16" name="Jamil Bacha" initials="JB [2]" lastIdx="2" clrIdx="15">
    <p:extLst>
      <p:ext uri="{19B8F6BF-5375-455C-9EA6-DF929625EA0E}">
        <p15:presenceInfo xmlns:p15="http://schemas.microsoft.com/office/powerpoint/2012/main" userId="Jamil Bacha" providerId="None"/>
      </p:ext>
    </p:extLst>
  </p:cmAuthor>
  <p:cmAuthor id="17" name="Mandi Watty-Miller" initials="MW" lastIdx="2" clrIdx="16">
    <p:extLst>
      <p:ext uri="{19B8F6BF-5375-455C-9EA6-DF929625EA0E}">
        <p15:presenceInfo xmlns:p15="http://schemas.microsoft.com/office/powerpoint/2012/main" userId="S::mandiwm@obsidianhg.com::8cca5b2c-6fa8-495c-b67a-7ce05997f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586"/>
    <a:srgbClr val="B5DFDD"/>
    <a:srgbClr val="E6F4F4"/>
    <a:srgbClr val="004B87"/>
    <a:srgbClr val="ABD6E4"/>
    <a:srgbClr val="A2ACAB"/>
    <a:srgbClr val="FFFFFF"/>
    <a:srgbClr val="4CAEAB"/>
    <a:srgbClr val="09FF00"/>
    <a:srgbClr val="A2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EBF16-AEEB-4A25-B2CD-5C93822A24FE}" v="18642" dt="2022-10-04T14:46:17.15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45"/>
        <p:guide pos="267"/>
        <p:guide pos="7412"/>
        <p:guide pos="370"/>
        <p:guide pos="7287"/>
        <p:guide orient="horz" pos="3987"/>
        <p:guide orient="horz" pos="958"/>
        <p:guide orient="horz" pos="12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 Ainsworth" userId="8825846e-3491-43ad-aff8-344a65542a5b" providerId="ADAL" clId="{E19AA159-B22E-4E8B-A1CF-91A2114D2584}"/>
    <pc:docChg chg="addSld modSld">
      <pc:chgData name="Johnny Ainsworth" userId="8825846e-3491-43ad-aff8-344a65542a5b" providerId="ADAL" clId="{E19AA159-B22E-4E8B-A1CF-91A2114D2584}" dt="2022-09-14T08:10:10.395" v="8" actId="1076"/>
      <pc:docMkLst>
        <pc:docMk/>
      </pc:docMkLst>
      <pc:sldChg chg="addSp delSp modSp new mod">
        <pc:chgData name="Johnny Ainsworth" userId="8825846e-3491-43ad-aff8-344a65542a5b" providerId="ADAL" clId="{E19AA159-B22E-4E8B-A1CF-91A2114D2584}" dt="2022-09-14T08:10:10.395" v="8" actId="1076"/>
        <pc:sldMkLst>
          <pc:docMk/>
          <pc:sldMk cId="1158490342" sldId="484"/>
        </pc:sldMkLst>
        <pc:spChg chg="del">
          <ac:chgData name="Johnny Ainsworth" userId="8825846e-3491-43ad-aff8-344a65542a5b" providerId="ADAL" clId="{E19AA159-B22E-4E8B-A1CF-91A2114D2584}" dt="2022-09-14T08:09:46.851" v="1" actId="931"/>
          <ac:spMkLst>
            <pc:docMk/>
            <pc:sldMk cId="1158490342" sldId="484"/>
            <ac:spMk id="4" creationId="{791071E9-DA6B-48E0-B24D-BF7F3C004A7C}"/>
          </ac:spMkLst>
        </pc:spChg>
        <pc:picChg chg="add mod">
          <ac:chgData name="Johnny Ainsworth" userId="8825846e-3491-43ad-aff8-344a65542a5b" providerId="ADAL" clId="{E19AA159-B22E-4E8B-A1CF-91A2114D2584}" dt="2022-09-14T08:10:10.395" v="8" actId="1076"/>
          <ac:picMkLst>
            <pc:docMk/>
            <pc:sldMk cId="1158490342" sldId="484"/>
            <ac:picMk id="7" creationId="{5139713D-DF77-4DCB-B715-D3069EC654F4}"/>
          </ac:picMkLst>
        </pc:picChg>
      </pc:sldChg>
    </pc:docChg>
  </pc:docChgLst>
  <pc:docChgLst>
    <pc:chgData name="Laurent Perrin" userId="aadadaf0-fd15-4863-957f-08ff83be6f05" providerId="ADAL" clId="{A95EBF16-AEEB-4A25-B2CD-5C93822A24FE}"/>
    <pc:docChg chg="undo redo custSel addSld delSld modSld sldOrd">
      <pc:chgData name="Laurent Perrin" userId="aadadaf0-fd15-4863-957f-08ff83be6f05" providerId="ADAL" clId="{A95EBF16-AEEB-4A25-B2CD-5C93822A24FE}" dt="2022-10-04T14:46:17.151" v="21063"/>
      <pc:docMkLst>
        <pc:docMk/>
      </pc:docMkLst>
      <pc:sldChg chg="add del ord">
        <pc:chgData name="Laurent Perrin" userId="aadadaf0-fd15-4863-957f-08ff83be6f05" providerId="ADAL" clId="{A95EBF16-AEEB-4A25-B2CD-5C93822A24FE}" dt="2022-09-28T14:18:25.133" v="17234" actId="47"/>
        <pc:sldMkLst>
          <pc:docMk/>
          <pc:sldMk cId="1880659608" sldId="258"/>
        </pc:sldMkLst>
      </pc:sldChg>
      <pc:sldChg chg="add del ord">
        <pc:chgData name="Laurent Perrin" userId="aadadaf0-fd15-4863-957f-08ff83be6f05" providerId="ADAL" clId="{A95EBF16-AEEB-4A25-B2CD-5C93822A24FE}" dt="2022-09-28T14:18:25.133" v="17234" actId="47"/>
        <pc:sldMkLst>
          <pc:docMk/>
          <pc:sldMk cId="3744326539" sldId="259"/>
        </pc:sldMkLst>
      </pc:sldChg>
      <pc:sldChg chg="add del ord">
        <pc:chgData name="Laurent Perrin" userId="aadadaf0-fd15-4863-957f-08ff83be6f05" providerId="ADAL" clId="{A95EBF16-AEEB-4A25-B2CD-5C93822A24FE}" dt="2022-09-28T14:18:25.133" v="17234" actId="47"/>
        <pc:sldMkLst>
          <pc:docMk/>
          <pc:sldMk cId="4179977796" sldId="375"/>
        </pc:sldMkLst>
      </pc:sldChg>
      <pc:sldChg chg="add del ord">
        <pc:chgData name="Laurent Perrin" userId="aadadaf0-fd15-4863-957f-08ff83be6f05" providerId="ADAL" clId="{A95EBF16-AEEB-4A25-B2CD-5C93822A24FE}" dt="2022-09-28T14:18:25.133" v="17234" actId="47"/>
        <pc:sldMkLst>
          <pc:docMk/>
          <pc:sldMk cId="2485462995" sldId="377"/>
        </pc:sldMkLst>
      </pc:sldChg>
      <pc:sldChg chg="add del ord">
        <pc:chgData name="Laurent Perrin" userId="aadadaf0-fd15-4863-957f-08ff83be6f05" providerId="ADAL" clId="{A95EBF16-AEEB-4A25-B2CD-5C93822A24FE}" dt="2022-09-28T14:18:25.133" v="17234" actId="47"/>
        <pc:sldMkLst>
          <pc:docMk/>
          <pc:sldMk cId="2987659809" sldId="378"/>
        </pc:sldMkLst>
      </pc:sldChg>
      <pc:sldChg chg="modSp mod">
        <pc:chgData name="Laurent Perrin" userId="aadadaf0-fd15-4863-957f-08ff83be6f05" providerId="ADAL" clId="{A95EBF16-AEEB-4A25-B2CD-5C93822A24FE}" dt="2022-09-28T13:22:29.837" v="16505" actId="20577"/>
        <pc:sldMkLst>
          <pc:docMk/>
          <pc:sldMk cId="3826963290" sldId="462"/>
        </pc:sldMkLst>
        <pc:graphicFrameChg chg="mod modGraphic">
          <ac:chgData name="Laurent Perrin" userId="aadadaf0-fd15-4863-957f-08ff83be6f05" providerId="ADAL" clId="{A95EBF16-AEEB-4A25-B2CD-5C93822A24FE}" dt="2022-09-28T13:22:29.837" v="16505" actId="20577"/>
          <ac:graphicFrameMkLst>
            <pc:docMk/>
            <pc:sldMk cId="3826963290" sldId="462"/>
            <ac:graphicFrameMk id="7" creationId="{7E65D36C-23B4-4469-B860-505C940DE46C}"/>
          </ac:graphicFrameMkLst>
        </pc:graphicFrameChg>
      </pc:sldChg>
      <pc:sldChg chg="add del ord">
        <pc:chgData name="Laurent Perrin" userId="aadadaf0-fd15-4863-957f-08ff83be6f05" providerId="ADAL" clId="{A95EBF16-AEEB-4A25-B2CD-5C93822A24FE}" dt="2022-09-28T14:18:25.133" v="17234" actId="47"/>
        <pc:sldMkLst>
          <pc:docMk/>
          <pc:sldMk cId="3664560382" sldId="463"/>
        </pc:sldMkLst>
      </pc:sldChg>
      <pc:sldChg chg="add del ord">
        <pc:chgData name="Laurent Perrin" userId="aadadaf0-fd15-4863-957f-08ff83be6f05" providerId="ADAL" clId="{A95EBF16-AEEB-4A25-B2CD-5C93822A24FE}" dt="2022-09-28T14:18:25.133" v="17234" actId="47"/>
        <pc:sldMkLst>
          <pc:docMk/>
          <pc:sldMk cId="1618555470" sldId="464"/>
        </pc:sldMkLst>
      </pc:sldChg>
      <pc:sldChg chg="add del ord">
        <pc:chgData name="Laurent Perrin" userId="aadadaf0-fd15-4863-957f-08ff83be6f05" providerId="ADAL" clId="{A95EBF16-AEEB-4A25-B2CD-5C93822A24FE}" dt="2022-09-28T14:18:25.133" v="17234" actId="47"/>
        <pc:sldMkLst>
          <pc:docMk/>
          <pc:sldMk cId="2671317012" sldId="465"/>
        </pc:sldMkLst>
      </pc:sldChg>
      <pc:sldChg chg="add del ord">
        <pc:chgData name="Laurent Perrin" userId="aadadaf0-fd15-4863-957f-08ff83be6f05" providerId="ADAL" clId="{A95EBF16-AEEB-4A25-B2CD-5C93822A24FE}" dt="2022-09-28T14:18:25.133" v="17234" actId="47"/>
        <pc:sldMkLst>
          <pc:docMk/>
          <pc:sldMk cId="701333004" sldId="466"/>
        </pc:sldMkLst>
      </pc:sldChg>
      <pc:sldChg chg="modSp add del mod ord">
        <pc:chgData name="Laurent Perrin" userId="aadadaf0-fd15-4863-957f-08ff83be6f05" providerId="ADAL" clId="{A95EBF16-AEEB-4A25-B2CD-5C93822A24FE}" dt="2022-09-28T14:18:25.133" v="17234" actId="47"/>
        <pc:sldMkLst>
          <pc:docMk/>
          <pc:sldMk cId="3797996670" sldId="467"/>
        </pc:sldMkLst>
        <pc:spChg chg="mod">
          <ac:chgData name="Laurent Perrin" userId="aadadaf0-fd15-4863-957f-08ff83be6f05" providerId="ADAL" clId="{A95EBF16-AEEB-4A25-B2CD-5C93822A24FE}" dt="2022-09-20T15:20:14.969" v="107"/>
          <ac:spMkLst>
            <pc:docMk/>
            <pc:sldMk cId="3797996670" sldId="467"/>
            <ac:spMk id="10" creationId="{00000000-0000-0000-0000-000000000000}"/>
          </ac:spMkLst>
        </pc:spChg>
        <pc:spChg chg="mod">
          <ac:chgData name="Laurent Perrin" userId="aadadaf0-fd15-4863-957f-08ff83be6f05" providerId="ADAL" clId="{A95EBF16-AEEB-4A25-B2CD-5C93822A24FE}" dt="2022-09-21T05:48:29.557" v="164" actId="6549"/>
          <ac:spMkLst>
            <pc:docMk/>
            <pc:sldMk cId="3797996670" sldId="467"/>
            <ac:spMk id="24" creationId="{54EEF342-9EA4-4D15-8455-07F6BCCE50DE}"/>
          </ac:spMkLst>
        </pc:spChg>
        <pc:spChg chg="mod">
          <ac:chgData name="Laurent Perrin" userId="aadadaf0-fd15-4863-957f-08ff83be6f05" providerId="ADAL" clId="{A95EBF16-AEEB-4A25-B2CD-5C93822A24FE}" dt="2022-09-21T05:48:29.904" v="166" actId="6549"/>
          <ac:spMkLst>
            <pc:docMk/>
            <pc:sldMk cId="3797996670" sldId="467"/>
            <ac:spMk id="26" creationId="{B7DE1573-BBF3-4061-9EBF-2AD512C58C4A}"/>
          </ac:spMkLst>
        </pc:spChg>
        <pc:spChg chg="mod">
          <ac:chgData name="Laurent Perrin" userId="aadadaf0-fd15-4863-957f-08ff83be6f05" providerId="ADAL" clId="{A95EBF16-AEEB-4A25-B2CD-5C93822A24FE}" dt="2022-09-20T15:04:47.445" v="31"/>
          <ac:spMkLst>
            <pc:docMk/>
            <pc:sldMk cId="3797996670" sldId="467"/>
            <ac:spMk id="31745" creationId="{00000000-0000-0000-0000-000000000000}"/>
          </ac:spMkLst>
        </pc:spChg>
        <pc:cxnChg chg="mod">
          <ac:chgData name="Laurent Perrin" userId="aadadaf0-fd15-4863-957f-08ff83be6f05" providerId="ADAL" clId="{A95EBF16-AEEB-4A25-B2CD-5C93822A24FE}" dt="2022-09-21T05:48:29.252" v="162" actId="1076"/>
          <ac:cxnSpMkLst>
            <pc:docMk/>
            <pc:sldMk cId="3797996670" sldId="467"/>
            <ac:cxnSpMk id="23" creationId="{1F42481D-89E8-4ABF-9D64-5F0BAFB27129}"/>
          </ac:cxnSpMkLst>
        </pc:cxnChg>
        <pc:cxnChg chg="mod">
          <ac:chgData name="Laurent Perrin" userId="aadadaf0-fd15-4863-957f-08ff83be6f05" providerId="ADAL" clId="{A95EBF16-AEEB-4A25-B2CD-5C93822A24FE}" dt="2022-09-21T05:48:28.757" v="160" actId="1036"/>
          <ac:cxnSpMkLst>
            <pc:docMk/>
            <pc:sldMk cId="3797996670" sldId="467"/>
            <ac:cxnSpMk id="31749" creationId="{00000000-0000-0000-0000-000000000000}"/>
          </ac:cxnSpMkLst>
        </pc:cxnChg>
      </pc:sldChg>
      <pc:sldChg chg="add del ord">
        <pc:chgData name="Laurent Perrin" userId="aadadaf0-fd15-4863-957f-08ff83be6f05" providerId="ADAL" clId="{A95EBF16-AEEB-4A25-B2CD-5C93822A24FE}" dt="2022-09-28T14:18:25.133" v="17234" actId="47"/>
        <pc:sldMkLst>
          <pc:docMk/>
          <pc:sldMk cId="4220371837" sldId="468"/>
        </pc:sldMkLst>
      </pc:sldChg>
      <pc:sldChg chg="add del ord">
        <pc:chgData name="Laurent Perrin" userId="aadadaf0-fd15-4863-957f-08ff83be6f05" providerId="ADAL" clId="{A95EBF16-AEEB-4A25-B2CD-5C93822A24FE}" dt="2022-09-28T14:18:25.133" v="17234" actId="47"/>
        <pc:sldMkLst>
          <pc:docMk/>
          <pc:sldMk cId="3924835054" sldId="469"/>
        </pc:sldMkLst>
      </pc:sldChg>
      <pc:sldChg chg="add del ord">
        <pc:chgData name="Laurent Perrin" userId="aadadaf0-fd15-4863-957f-08ff83be6f05" providerId="ADAL" clId="{A95EBF16-AEEB-4A25-B2CD-5C93822A24FE}" dt="2022-09-28T14:18:25.133" v="17234" actId="47"/>
        <pc:sldMkLst>
          <pc:docMk/>
          <pc:sldMk cId="316386162" sldId="470"/>
        </pc:sldMkLst>
      </pc:sldChg>
      <pc:sldChg chg="add del ord">
        <pc:chgData name="Laurent Perrin" userId="aadadaf0-fd15-4863-957f-08ff83be6f05" providerId="ADAL" clId="{A95EBF16-AEEB-4A25-B2CD-5C93822A24FE}" dt="2022-09-28T14:18:25.133" v="17234" actId="47"/>
        <pc:sldMkLst>
          <pc:docMk/>
          <pc:sldMk cId="2621582248" sldId="471"/>
        </pc:sldMkLst>
      </pc:sldChg>
      <pc:sldChg chg="add del ord">
        <pc:chgData name="Laurent Perrin" userId="aadadaf0-fd15-4863-957f-08ff83be6f05" providerId="ADAL" clId="{A95EBF16-AEEB-4A25-B2CD-5C93822A24FE}" dt="2022-09-28T14:18:25.133" v="17234" actId="47"/>
        <pc:sldMkLst>
          <pc:docMk/>
          <pc:sldMk cId="4221766042" sldId="472"/>
        </pc:sldMkLst>
      </pc:sldChg>
      <pc:sldChg chg="add del ord">
        <pc:chgData name="Laurent Perrin" userId="aadadaf0-fd15-4863-957f-08ff83be6f05" providerId="ADAL" clId="{A95EBF16-AEEB-4A25-B2CD-5C93822A24FE}" dt="2022-09-28T14:18:25.133" v="17234" actId="47"/>
        <pc:sldMkLst>
          <pc:docMk/>
          <pc:sldMk cId="1726461438" sldId="473"/>
        </pc:sldMkLst>
      </pc:sldChg>
      <pc:sldChg chg="add del ord">
        <pc:chgData name="Laurent Perrin" userId="aadadaf0-fd15-4863-957f-08ff83be6f05" providerId="ADAL" clId="{A95EBF16-AEEB-4A25-B2CD-5C93822A24FE}" dt="2022-09-28T14:18:25.133" v="17234" actId="47"/>
        <pc:sldMkLst>
          <pc:docMk/>
          <pc:sldMk cId="200219621" sldId="474"/>
        </pc:sldMkLst>
      </pc:sldChg>
      <pc:sldChg chg="add del ord">
        <pc:chgData name="Laurent Perrin" userId="aadadaf0-fd15-4863-957f-08ff83be6f05" providerId="ADAL" clId="{A95EBF16-AEEB-4A25-B2CD-5C93822A24FE}" dt="2022-09-28T14:18:25.133" v="17234" actId="47"/>
        <pc:sldMkLst>
          <pc:docMk/>
          <pc:sldMk cId="70892954" sldId="475"/>
        </pc:sldMkLst>
      </pc:sldChg>
      <pc:sldChg chg="add del ord">
        <pc:chgData name="Laurent Perrin" userId="aadadaf0-fd15-4863-957f-08ff83be6f05" providerId="ADAL" clId="{A95EBF16-AEEB-4A25-B2CD-5C93822A24FE}" dt="2022-09-28T14:18:25.133" v="17234" actId="47"/>
        <pc:sldMkLst>
          <pc:docMk/>
          <pc:sldMk cId="1393541034" sldId="476"/>
        </pc:sldMkLst>
      </pc:sldChg>
      <pc:sldChg chg="add del ord">
        <pc:chgData name="Laurent Perrin" userId="aadadaf0-fd15-4863-957f-08ff83be6f05" providerId="ADAL" clId="{A95EBF16-AEEB-4A25-B2CD-5C93822A24FE}" dt="2022-09-28T14:18:25.133" v="17234" actId="47"/>
        <pc:sldMkLst>
          <pc:docMk/>
          <pc:sldMk cId="724738456" sldId="477"/>
        </pc:sldMkLst>
      </pc:sldChg>
      <pc:sldChg chg="add del ord">
        <pc:chgData name="Laurent Perrin" userId="aadadaf0-fd15-4863-957f-08ff83be6f05" providerId="ADAL" clId="{A95EBF16-AEEB-4A25-B2CD-5C93822A24FE}" dt="2022-09-28T14:18:25.133" v="17234" actId="47"/>
        <pc:sldMkLst>
          <pc:docMk/>
          <pc:sldMk cId="1306219474" sldId="478"/>
        </pc:sldMkLst>
      </pc:sldChg>
      <pc:sldChg chg="add del ord">
        <pc:chgData name="Laurent Perrin" userId="aadadaf0-fd15-4863-957f-08ff83be6f05" providerId="ADAL" clId="{A95EBF16-AEEB-4A25-B2CD-5C93822A24FE}" dt="2022-09-28T14:18:25.133" v="17234" actId="47"/>
        <pc:sldMkLst>
          <pc:docMk/>
          <pc:sldMk cId="2079605226" sldId="479"/>
        </pc:sldMkLst>
      </pc:sldChg>
      <pc:sldChg chg="add del ord">
        <pc:chgData name="Laurent Perrin" userId="aadadaf0-fd15-4863-957f-08ff83be6f05" providerId="ADAL" clId="{A95EBF16-AEEB-4A25-B2CD-5C93822A24FE}" dt="2022-09-28T14:18:25.133" v="17234" actId="47"/>
        <pc:sldMkLst>
          <pc:docMk/>
          <pc:sldMk cId="3231681872" sldId="480"/>
        </pc:sldMkLst>
      </pc:sldChg>
      <pc:sldChg chg="add del ord">
        <pc:chgData name="Laurent Perrin" userId="aadadaf0-fd15-4863-957f-08ff83be6f05" providerId="ADAL" clId="{A95EBF16-AEEB-4A25-B2CD-5C93822A24FE}" dt="2022-09-28T14:18:25.133" v="17234" actId="47"/>
        <pc:sldMkLst>
          <pc:docMk/>
          <pc:sldMk cId="1036281534" sldId="481"/>
        </pc:sldMkLst>
      </pc:sldChg>
      <pc:sldChg chg="modSp mod">
        <pc:chgData name="Laurent Perrin" userId="aadadaf0-fd15-4863-957f-08ff83be6f05" providerId="ADAL" clId="{A95EBF16-AEEB-4A25-B2CD-5C93822A24FE}" dt="2022-09-29T11:46:00.529" v="17285" actId="12"/>
        <pc:sldMkLst>
          <pc:docMk/>
          <pc:sldMk cId="1863972684" sldId="482"/>
        </pc:sldMkLst>
        <pc:spChg chg="mod">
          <ac:chgData name="Laurent Perrin" userId="aadadaf0-fd15-4863-957f-08ff83be6f05" providerId="ADAL" clId="{A95EBF16-AEEB-4A25-B2CD-5C93822A24FE}" dt="2022-09-29T11:46:00.529" v="17285" actId="12"/>
          <ac:spMkLst>
            <pc:docMk/>
            <pc:sldMk cId="1863972684" sldId="482"/>
            <ac:spMk id="3" creationId="{00000000-0000-0000-0000-000000000000}"/>
          </ac:spMkLst>
        </pc:spChg>
      </pc:sldChg>
      <pc:sldChg chg="addSp delSp modSp add del mod">
        <pc:chgData name="Laurent Perrin" userId="aadadaf0-fd15-4863-957f-08ff83be6f05" providerId="ADAL" clId="{A95EBF16-AEEB-4A25-B2CD-5C93822A24FE}" dt="2022-09-28T14:18:17.492" v="17233" actId="47"/>
        <pc:sldMkLst>
          <pc:docMk/>
          <pc:sldMk cId="1158490342" sldId="484"/>
        </pc:sldMkLst>
        <pc:spChg chg="del">
          <ac:chgData name="Laurent Perrin" userId="aadadaf0-fd15-4863-957f-08ff83be6f05" providerId="ADAL" clId="{A95EBF16-AEEB-4A25-B2CD-5C93822A24FE}" dt="2022-09-20T15:31:50.600" v="145" actId="478"/>
          <ac:spMkLst>
            <pc:docMk/>
            <pc:sldMk cId="1158490342" sldId="484"/>
            <ac:spMk id="5" creationId="{7DFA363C-FC9D-492A-B3E2-151144388866}"/>
          </ac:spMkLst>
        </pc:spChg>
        <pc:spChg chg="add del">
          <ac:chgData name="Laurent Perrin" userId="aadadaf0-fd15-4863-957f-08ff83be6f05" providerId="ADAL" clId="{A95EBF16-AEEB-4A25-B2CD-5C93822A24FE}" dt="2022-09-20T15:31:44.099" v="142" actId="478"/>
          <ac:spMkLst>
            <pc:docMk/>
            <pc:sldMk cId="1158490342" sldId="484"/>
            <ac:spMk id="8" creationId="{6584E048-BAD0-44BF-AEA6-0EF842D94ACC}"/>
          </ac:spMkLst>
        </pc:spChg>
        <pc:spChg chg="add del mod">
          <ac:chgData name="Laurent Perrin" userId="aadadaf0-fd15-4863-957f-08ff83be6f05" providerId="ADAL" clId="{A95EBF16-AEEB-4A25-B2CD-5C93822A24FE}" dt="2022-09-20T15:31:48.255" v="144" actId="478"/>
          <ac:spMkLst>
            <pc:docMk/>
            <pc:sldMk cId="1158490342" sldId="484"/>
            <ac:spMk id="9" creationId="{F394829E-B019-437D-B508-A5C5D85D9FF4}"/>
          </ac:spMkLst>
        </pc:spChg>
        <pc:picChg chg="add del">
          <ac:chgData name="Laurent Perrin" userId="aadadaf0-fd15-4863-957f-08ff83be6f05" providerId="ADAL" clId="{A95EBF16-AEEB-4A25-B2CD-5C93822A24FE}" dt="2022-09-20T15:31:48.255" v="144" actId="478"/>
          <ac:picMkLst>
            <pc:docMk/>
            <pc:sldMk cId="1158490342" sldId="484"/>
            <ac:picMk id="7" creationId="{5139713D-DF77-4DCB-B715-D3069EC654F4}"/>
          </ac:picMkLst>
        </pc:picChg>
      </pc:sldChg>
      <pc:sldChg chg="addSp delSp modSp add del mod modShow modNotesTx">
        <pc:chgData name="Laurent Perrin" userId="aadadaf0-fd15-4863-957f-08ff83be6f05" providerId="ADAL" clId="{A95EBF16-AEEB-4A25-B2CD-5C93822A24FE}" dt="2022-10-03T07:17:45.884" v="20514" actId="47"/>
        <pc:sldMkLst>
          <pc:docMk/>
          <pc:sldMk cId="2884610835" sldId="485"/>
        </pc:sldMkLst>
        <pc:spChg chg="add mod">
          <ac:chgData name="Laurent Perrin" userId="aadadaf0-fd15-4863-957f-08ff83be6f05" providerId="ADAL" clId="{A95EBF16-AEEB-4A25-B2CD-5C93822A24FE}" dt="2022-09-21T12:41:11.211" v="2736" actId="207"/>
          <ac:spMkLst>
            <pc:docMk/>
            <pc:sldMk cId="2884610835" sldId="485"/>
            <ac:spMk id="7" creationId="{55F2030E-2192-47F4-970C-C9236D826B47}"/>
          </ac:spMkLst>
        </pc:spChg>
        <pc:spChg chg="mod">
          <ac:chgData name="Laurent Perrin" userId="aadadaf0-fd15-4863-957f-08ff83be6f05" providerId="ADAL" clId="{A95EBF16-AEEB-4A25-B2CD-5C93822A24FE}" dt="2022-09-29T11:46:35.056" v="17286" actId="12"/>
          <ac:spMkLst>
            <pc:docMk/>
            <pc:sldMk cId="2884610835" sldId="485"/>
            <ac:spMk id="10" creationId="{00000000-0000-0000-0000-000000000000}"/>
          </ac:spMkLst>
        </pc:spChg>
        <pc:spChg chg="mod">
          <ac:chgData name="Laurent Perrin" userId="aadadaf0-fd15-4863-957f-08ff83be6f05" providerId="ADAL" clId="{A95EBF16-AEEB-4A25-B2CD-5C93822A24FE}" dt="2022-09-21T12:40:33.083" v="2704" actId="1036"/>
          <ac:spMkLst>
            <pc:docMk/>
            <pc:sldMk cId="2884610835" sldId="485"/>
            <ac:spMk id="20" creationId="{4D61F641-998D-4168-A16F-E65E3F121BCD}"/>
          </ac:spMkLst>
        </pc:spChg>
        <pc:spChg chg="mod">
          <ac:chgData name="Laurent Perrin" userId="aadadaf0-fd15-4863-957f-08ff83be6f05" providerId="ADAL" clId="{A95EBF16-AEEB-4A25-B2CD-5C93822A24FE}" dt="2022-09-21T12:45:22.324" v="2764" actId="21"/>
          <ac:spMkLst>
            <pc:docMk/>
            <pc:sldMk cId="2884610835" sldId="485"/>
            <ac:spMk id="21" creationId="{FFD03D13-3D29-4528-92A7-D1FBACC71D02}"/>
          </ac:spMkLst>
        </pc:spChg>
        <pc:spChg chg="mod">
          <ac:chgData name="Laurent Perrin" userId="aadadaf0-fd15-4863-957f-08ff83be6f05" providerId="ADAL" clId="{A95EBF16-AEEB-4A25-B2CD-5C93822A24FE}" dt="2022-09-21T12:29:56.319" v="2325" actId="14100"/>
          <ac:spMkLst>
            <pc:docMk/>
            <pc:sldMk cId="2884610835" sldId="485"/>
            <ac:spMk id="22" creationId="{A10BAC22-E308-4CAE-8207-38ECE3C4059F}"/>
          </ac:spMkLst>
        </pc:spChg>
        <pc:spChg chg="del mod">
          <ac:chgData name="Laurent Perrin" userId="aadadaf0-fd15-4863-957f-08ff83be6f05" providerId="ADAL" clId="{A95EBF16-AEEB-4A25-B2CD-5C93822A24FE}" dt="2022-09-21T07:00:02.247" v="1439" actId="478"/>
          <ac:spMkLst>
            <pc:docMk/>
            <pc:sldMk cId="2884610835" sldId="485"/>
            <ac:spMk id="24" creationId="{54EEF342-9EA4-4D15-8455-07F6BCCE50DE}"/>
          </ac:spMkLst>
        </pc:spChg>
        <pc:spChg chg="del mod">
          <ac:chgData name="Laurent Perrin" userId="aadadaf0-fd15-4863-957f-08ff83be6f05" providerId="ADAL" clId="{A95EBF16-AEEB-4A25-B2CD-5C93822A24FE}" dt="2022-09-21T05:53:12.408" v="413" actId="478"/>
          <ac:spMkLst>
            <pc:docMk/>
            <pc:sldMk cId="2884610835" sldId="485"/>
            <ac:spMk id="25" creationId="{3D75BCD7-07AA-4DF0-9981-4068FCDDC184}"/>
          </ac:spMkLst>
        </pc:spChg>
        <pc:spChg chg="mod">
          <ac:chgData name="Laurent Perrin" userId="aadadaf0-fd15-4863-957f-08ff83be6f05" providerId="ADAL" clId="{A95EBF16-AEEB-4A25-B2CD-5C93822A24FE}" dt="2022-09-28T14:06:15.542" v="16965" actId="14100"/>
          <ac:spMkLst>
            <pc:docMk/>
            <pc:sldMk cId="2884610835" sldId="485"/>
            <ac:spMk id="26" creationId="{B7DE1573-BBF3-4061-9EBF-2AD512C58C4A}"/>
          </ac:spMkLst>
        </pc:spChg>
        <pc:spChg chg="mod ord">
          <ac:chgData name="Laurent Perrin" userId="aadadaf0-fd15-4863-957f-08ff83be6f05" providerId="ADAL" clId="{A95EBF16-AEEB-4A25-B2CD-5C93822A24FE}" dt="2022-09-21T12:35:35.661" v="2482" actId="166"/>
          <ac:spMkLst>
            <pc:docMk/>
            <pc:sldMk cId="2884610835" sldId="485"/>
            <ac:spMk id="27" creationId="{C318F674-CC7D-4FDA-BB49-EE1E5A2677BF}"/>
          </ac:spMkLst>
        </pc:spChg>
        <pc:spChg chg="mod">
          <ac:chgData name="Laurent Perrin" userId="aadadaf0-fd15-4863-957f-08ff83be6f05" providerId="ADAL" clId="{A95EBF16-AEEB-4A25-B2CD-5C93822A24FE}" dt="2022-09-21T05:58:10.412" v="562" actId="14100"/>
          <ac:spMkLst>
            <pc:docMk/>
            <pc:sldMk cId="2884610835" sldId="485"/>
            <ac:spMk id="28" creationId="{ACADA502-B772-464D-875F-88840B98A65E}"/>
          </ac:spMkLst>
        </pc:spChg>
        <pc:spChg chg="mod">
          <ac:chgData name="Laurent Perrin" userId="aadadaf0-fd15-4863-957f-08ff83be6f05" providerId="ADAL" clId="{A95EBF16-AEEB-4A25-B2CD-5C93822A24FE}" dt="2022-09-21T12:36:05.012" v="2488" actId="1076"/>
          <ac:spMkLst>
            <pc:docMk/>
            <pc:sldMk cId="2884610835" sldId="485"/>
            <ac:spMk id="30" creationId="{D27D2ECF-7B0B-428A-9B27-1025F6C09F0E}"/>
          </ac:spMkLst>
        </pc:spChg>
        <pc:spChg chg="mod">
          <ac:chgData name="Laurent Perrin" userId="aadadaf0-fd15-4863-957f-08ff83be6f05" providerId="ADAL" clId="{A95EBF16-AEEB-4A25-B2CD-5C93822A24FE}" dt="2022-09-21T12:33:06.961" v="2366" actId="1076"/>
          <ac:spMkLst>
            <pc:docMk/>
            <pc:sldMk cId="2884610835" sldId="485"/>
            <ac:spMk id="31" creationId="{F4B8BFD1-52F7-4CB7-A07D-B2196B8ABC6C}"/>
          </ac:spMkLst>
        </pc:spChg>
        <pc:spChg chg="add mod">
          <ac:chgData name="Laurent Perrin" userId="aadadaf0-fd15-4863-957f-08ff83be6f05" providerId="ADAL" clId="{A95EBF16-AEEB-4A25-B2CD-5C93822A24FE}" dt="2022-09-21T05:53:56.835" v="423" actId="571"/>
          <ac:spMkLst>
            <pc:docMk/>
            <pc:sldMk cId="2884610835" sldId="485"/>
            <ac:spMk id="32" creationId="{53D46165-B809-4045-B733-D4D4CB8E56E7}"/>
          </ac:spMkLst>
        </pc:spChg>
        <pc:spChg chg="add del mod">
          <ac:chgData name="Laurent Perrin" userId="aadadaf0-fd15-4863-957f-08ff83be6f05" providerId="ADAL" clId="{A95EBF16-AEEB-4A25-B2CD-5C93822A24FE}" dt="2022-09-21T12:27:56.717" v="2268" actId="478"/>
          <ac:spMkLst>
            <pc:docMk/>
            <pc:sldMk cId="2884610835" sldId="485"/>
            <ac:spMk id="43" creationId="{E019F20F-8344-4FBD-917C-390BFE9B4014}"/>
          </ac:spMkLst>
        </pc:spChg>
        <pc:spChg chg="mod">
          <ac:chgData name="Laurent Perrin" userId="aadadaf0-fd15-4863-957f-08ff83be6f05" providerId="ADAL" clId="{A95EBF16-AEEB-4A25-B2CD-5C93822A24FE}" dt="2022-09-21T07:42:58.807" v="1890" actId="255"/>
          <ac:spMkLst>
            <pc:docMk/>
            <pc:sldMk cId="2884610835" sldId="485"/>
            <ac:spMk id="45" creationId="{043E2B8D-2B2A-4F3C-B791-3137CA37D710}"/>
          </ac:spMkLst>
        </pc:spChg>
        <pc:spChg chg="mod">
          <ac:chgData name="Laurent Perrin" userId="aadadaf0-fd15-4863-957f-08ff83be6f05" providerId="ADAL" clId="{A95EBF16-AEEB-4A25-B2CD-5C93822A24FE}" dt="2022-09-21T07:47:17.684" v="1915" actId="113"/>
          <ac:spMkLst>
            <pc:docMk/>
            <pc:sldMk cId="2884610835" sldId="485"/>
            <ac:spMk id="46" creationId="{0613570C-961F-4EA7-8F9F-1BDEE5CD1ED4}"/>
          </ac:spMkLst>
        </pc:spChg>
        <pc:spChg chg="mod">
          <ac:chgData name="Laurent Perrin" userId="aadadaf0-fd15-4863-957f-08ff83be6f05" providerId="ADAL" clId="{A95EBF16-AEEB-4A25-B2CD-5C93822A24FE}" dt="2022-09-21T07:42:58.807" v="1890" actId="255"/>
          <ac:spMkLst>
            <pc:docMk/>
            <pc:sldMk cId="2884610835" sldId="485"/>
            <ac:spMk id="49" creationId="{0D361258-CF87-4979-917D-763CB00DA6B9}"/>
          </ac:spMkLst>
        </pc:spChg>
        <pc:spChg chg="mod">
          <ac:chgData name="Laurent Perrin" userId="aadadaf0-fd15-4863-957f-08ff83be6f05" providerId="ADAL" clId="{A95EBF16-AEEB-4A25-B2CD-5C93822A24FE}" dt="2022-09-21T07:42:58.807" v="1890" actId="255"/>
          <ac:spMkLst>
            <pc:docMk/>
            <pc:sldMk cId="2884610835" sldId="485"/>
            <ac:spMk id="52" creationId="{97C9535A-37C1-44AB-8632-61A3689E42F9}"/>
          </ac:spMkLst>
        </pc:spChg>
        <pc:spChg chg="mod">
          <ac:chgData name="Laurent Perrin" userId="aadadaf0-fd15-4863-957f-08ff83be6f05" providerId="ADAL" clId="{A95EBF16-AEEB-4A25-B2CD-5C93822A24FE}" dt="2022-09-21T07:42:58.807" v="1890" actId="255"/>
          <ac:spMkLst>
            <pc:docMk/>
            <pc:sldMk cId="2884610835" sldId="485"/>
            <ac:spMk id="53" creationId="{CC1C85A1-48DA-4973-A9EE-A4471EF92279}"/>
          </ac:spMkLst>
        </pc:spChg>
        <pc:spChg chg="mod">
          <ac:chgData name="Laurent Perrin" userId="aadadaf0-fd15-4863-957f-08ff83be6f05" providerId="ADAL" clId="{A95EBF16-AEEB-4A25-B2CD-5C93822A24FE}" dt="2022-09-21T12:27:31.972" v="2262" actId="1037"/>
          <ac:spMkLst>
            <pc:docMk/>
            <pc:sldMk cId="2884610835" sldId="485"/>
            <ac:spMk id="54" creationId="{3885AACD-24AA-43A9-8663-6C169A9F28E1}"/>
          </ac:spMkLst>
        </pc:spChg>
        <pc:spChg chg="del mod">
          <ac:chgData name="Laurent Perrin" userId="aadadaf0-fd15-4863-957f-08ff83be6f05" providerId="ADAL" clId="{A95EBF16-AEEB-4A25-B2CD-5C93822A24FE}" dt="2022-09-21T12:26:58.650" v="2243" actId="478"/>
          <ac:spMkLst>
            <pc:docMk/>
            <pc:sldMk cId="2884610835" sldId="485"/>
            <ac:spMk id="55" creationId="{8F805409-DB76-402A-8E0C-DB8B85D438A7}"/>
          </ac:spMkLst>
        </pc:spChg>
        <pc:spChg chg="mod">
          <ac:chgData name="Laurent Perrin" userId="aadadaf0-fd15-4863-957f-08ff83be6f05" providerId="ADAL" clId="{A95EBF16-AEEB-4A25-B2CD-5C93822A24FE}" dt="2022-09-21T12:27:31.972" v="2262" actId="1037"/>
          <ac:spMkLst>
            <pc:docMk/>
            <pc:sldMk cId="2884610835" sldId="485"/>
            <ac:spMk id="58" creationId="{BAB2E9F2-513D-461F-B329-0964A94A92D9}"/>
          </ac:spMkLst>
        </pc:spChg>
        <pc:spChg chg="mod">
          <ac:chgData name="Laurent Perrin" userId="aadadaf0-fd15-4863-957f-08ff83be6f05" providerId="ADAL" clId="{A95EBF16-AEEB-4A25-B2CD-5C93822A24FE}" dt="2022-09-21T12:27:31.972" v="2262" actId="1037"/>
          <ac:spMkLst>
            <pc:docMk/>
            <pc:sldMk cId="2884610835" sldId="485"/>
            <ac:spMk id="61" creationId="{9213BEFE-91DB-4B2F-88E2-F2F254A6FBFD}"/>
          </ac:spMkLst>
        </pc:spChg>
        <pc:spChg chg="mod">
          <ac:chgData name="Laurent Perrin" userId="aadadaf0-fd15-4863-957f-08ff83be6f05" providerId="ADAL" clId="{A95EBF16-AEEB-4A25-B2CD-5C93822A24FE}" dt="2022-09-21T12:27:31.972" v="2262" actId="1037"/>
          <ac:spMkLst>
            <pc:docMk/>
            <pc:sldMk cId="2884610835" sldId="485"/>
            <ac:spMk id="62" creationId="{9FBB52A2-DD3C-4DE0-94A4-C91100F95DEF}"/>
          </ac:spMkLst>
        </pc:spChg>
        <pc:spChg chg="add mod">
          <ac:chgData name="Laurent Perrin" userId="aadadaf0-fd15-4863-957f-08ff83be6f05" providerId="ADAL" clId="{A95EBF16-AEEB-4A25-B2CD-5C93822A24FE}" dt="2022-09-28T14:06:30.245" v="16973" actId="1036"/>
          <ac:spMkLst>
            <pc:docMk/>
            <pc:sldMk cId="2884610835" sldId="485"/>
            <ac:spMk id="76" creationId="{03D3AB3C-D493-4371-84C3-D2237788EDC4}"/>
          </ac:spMkLst>
        </pc:spChg>
        <pc:spChg chg="mod">
          <ac:chgData name="Laurent Perrin" userId="aadadaf0-fd15-4863-957f-08ff83be6f05" providerId="ADAL" clId="{A95EBF16-AEEB-4A25-B2CD-5C93822A24FE}" dt="2022-09-20T15:05:30.263" v="39" actId="207"/>
          <ac:spMkLst>
            <pc:docMk/>
            <pc:sldMk cId="2884610835" sldId="485"/>
            <ac:spMk id="31745" creationId="{00000000-0000-0000-0000-000000000000}"/>
          </ac:spMkLst>
        </pc:spChg>
        <pc:spChg chg="mod">
          <ac:chgData name="Laurent Perrin" userId="aadadaf0-fd15-4863-957f-08ff83be6f05" providerId="ADAL" clId="{A95EBF16-AEEB-4A25-B2CD-5C93822A24FE}" dt="2022-09-20T15:15:59.209" v="53" actId="108"/>
          <ac:spMkLst>
            <pc:docMk/>
            <pc:sldMk cId="2884610835" sldId="485"/>
            <ac:spMk id="31746" creationId="{00000000-0000-0000-0000-000000000000}"/>
          </ac:spMkLst>
        </pc:spChg>
        <pc:grpChg chg="add mod">
          <ac:chgData name="Laurent Perrin" userId="aadadaf0-fd15-4863-957f-08ff83be6f05" providerId="ADAL" clId="{A95EBF16-AEEB-4A25-B2CD-5C93822A24FE}" dt="2022-09-28T14:06:30.245" v="16973" actId="1036"/>
          <ac:grpSpMkLst>
            <pc:docMk/>
            <pc:sldMk cId="2884610835" sldId="485"/>
            <ac:grpSpMk id="8" creationId="{C6B08A9C-A8ED-4C35-B010-C33E5CDF03A9}"/>
          </ac:grpSpMkLst>
        </pc:grpChg>
        <pc:grpChg chg="add mod">
          <ac:chgData name="Laurent Perrin" userId="aadadaf0-fd15-4863-957f-08ff83be6f05" providerId="ADAL" clId="{A95EBF16-AEEB-4A25-B2CD-5C93822A24FE}" dt="2022-09-21T05:57:46.910" v="561" actId="164"/>
          <ac:grpSpMkLst>
            <pc:docMk/>
            <pc:sldMk cId="2884610835" sldId="485"/>
            <ac:grpSpMk id="12" creationId="{D886E03E-E771-4D31-ACC0-6B6EA6DC77AC}"/>
          </ac:grpSpMkLst>
        </pc:grpChg>
        <pc:grpChg chg="mod">
          <ac:chgData name="Laurent Perrin" userId="aadadaf0-fd15-4863-957f-08ff83be6f05" providerId="ADAL" clId="{A95EBF16-AEEB-4A25-B2CD-5C93822A24FE}" dt="2022-09-21T05:53:56.835" v="423" actId="571"/>
          <ac:grpSpMkLst>
            <pc:docMk/>
            <pc:sldMk cId="2884610835" sldId="485"/>
            <ac:grpSpMk id="16" creationId="{54D81250-2428-42EF-A073-993887DF888E}"/>
          </ac:grpSpMkLst>
        </pc:grpChg>
        <pc:grpChg chg="add mod ord">
          <ac:chgData name="Laurent Perrin" userId="aadadaf0-fd15-4863-957f-08ff83be6f05" providerId="ADAL" clId="{A95EBF16-AEEB-4A25-B2CD-5C93822A24FE}" dt="2022-09-28T14:06:30.245" v="16973" actId="1036"/>
          <ac:grpSpMkLst>
            <pc:docMk/>
            <pc:sldMk cId="2884610835" sldId="485"/>
            <ac:grpSpMk id="38" creationId="{81FDD759-5B43-413F-AEF8-06632D03EB0F}"/>
          </ac:grpSpMkLst>
        </pc:grpChg>
        <pc:grpChg chg="add mod ord">
          <ac:chgData name="Laurent Perrin" userId="aadadaf0-fd15-4863-957f-08ff83be6f05" providerId="ADAL" clId="{A95EBF16-AEEB-4A25-B2CD-5C93822A24FE}" dt="2022-09-28T14:06:30.245" v="16973" actId="1036"/>
          <ac:grpSpMkLst>
            <pc:docMk/>
            <pc:sldMk cId="2884610835" sldId="485"/>
            <ac:grpSpMk id="41" creationId="{D0B27C2B-FA91-4194-BD0E-F94FE281A190}"/>
          </ac:grpSpMkLst>
        </pc:grpChg>
        <pc:grpChg chg="add del mod">
          <ac:chgData name="Laurent Perrin" userId="aadadaf0-fd15-4863-957f-08ff83be6f05" providerId="ADAL" clId="{A95EBF16-AEEB-4A25-B2CD-5C93822A24FE}" dt="2022-09-21T12:27:49.395" v="2265" actId="21"/>
          <ac:grpSpMkLst>
            <pc:docMk/>
            <pc:sldMk cId="2884610835" sldId="485"/>
            <ac:grpSpMk id="44" creationId="{ED1CAE0B-E0DA-48B5-A4A6-C1751287B91A}"/>
          </ac:grpSpMkLst>
        </pc:grpChg>
        <pc:graphicFrameChg chg="add del mod modGraphic">
          <ac:chgData name="Laurent Perrin" userId="aadadaf0-fd15-4863-957f-08ff83be6f05" providerId="ADAL" clId="{A95EBF16-AEEB-4A25-B2CD-5C93822A24FE}" dt="2022-09-21T12:41:59.222" v="2742" actId="21"/>
          <ac:graphicFrameMkLst>
            <pc:docMk/>
            <pc:sldMk cId="2884610835" sldId="485"/>
            <ac:graphicFrameMk id="42" creationId="{F205A5AC-3A69-4F75-873E-6C28CAC31CED}"/>
          </ac:graphicFrameMkLst>
        </pc:graphicFrameChg>
        <pc:cxnChg chg="add mod">
          <ac:chgData name="Laurent Perrin" userId="aadadaf0-fd15-4863-957f-08ff83be6f05" providerId="ADAL" clId="{A95EBF16-AEEB-4A25-B2CD-5C93822A24FE}" dt="2022-09-20T15:21:02.689" v="121" actId="571"/>
          <ac:cxnSpMkLst>
            <pc:docMk/>
            <pc:sldMk cId="2884610835" sldId="485"/>
            <ac:cxnSpMk id="12" creationId="{717B11F8-122B-4658-B349-49CE872C2F76}"/>
          </ac:cxnSpMkLst>
        </pc:cxnChg>
        <pc:cxnChg chg="mod">
          <ac:chgData name="Laurent Perrin" userId="aadadaf0-fd15-4863-957f-08ff83be6f05" providerId="ADAL" clId="{A95EBF16-AEEB-4A25-B2CD-5C93822A24FE}" dt="2022-09-28T13:09:00.655" v="16423" actId="208"/>
          <ac:cxnSpMkLst>
            <pc:docMk/>
            <pc:sldMk cId="2884610835" sldId="485"/>
            <ac:cxnSpMk id="13" creationId="{CEE87472-4793-4D9A-971A-D22B671E5ABE}"/>
          </ac:cxnSpMkLst>
        </pc:cxnChg>
        <pc:cxnChg chg="mod">
          <ac:chgData name="Laurent Perrin" userId="aadadaf0-fd15-4863-957f-08ff83be6f05" providerId="ADAL" clId="{A95EBF16-AEEB-4A25-B2CD-5C93822A24FE}" dt="2022-09-28T13:08:57.082" v="16422" actId="208"/>
          <ac:cxnSpMkLst>
            <pc:docMk/>
            <pc:sldMk cId="2884610835" sldId="485"/>
            <ac:cxnSpMk id="14" creationId="{3CDDD437-7DA0-4D99-92FC-10A61774976F}"/>
          </ac:cxnSpMkLst>
        </pc:cxnChg>
        <pc:cxnChg chg="mod">
          <ac:chgData name="Laurent Perrin" userId="aadadaf0-fd15-4863-957f-08ff83be6f05" providerId="ADAL" clId="{A95EBF16-AEEB-4A25-B2CD-5C93822A24FE}" dt="2022-09-21T05:58:22.596" v="609" actId="1037"/>
          <ac:cxnSpMkLst>
            <pc:docMk/>
            <pc:sldMk cId="2884610835" sldId="485"/>
            <ac:cxnSpMk id="15" creationId="{7CB4BD75-1CAD-4ECB-B854-704215C476B2}"/>
          </ac:cxnSpMkLst>
        </pc:cxnChg>
        <pc:cxnChg chg="add del mod">
          <ac:chgData name="Laurent Perrin" userId="aadadaf0-fd15-4863-957f-08ff83be6f05" providerId="ADAL" clId="{A95EBF16-AEEB-4A25-B2CD-5C93822A24FE}" dt="2022-09-28T13:09:05.463" v="16424" actId="208"/>
          <ac:cxnSpMkLst>
            <pc:docMk/>
            <pc:sldMk cId="2884610835" sldId="485"/>
            <ac:cxnSpMk id="17" creationId="{1FC11BDD-FEC1-4A66-BFFD-6DA9C5A147AC}"/>
          </ac:cxnSpMkLst>
        </pc:cxnChg>
        <pc:cxnChg chg="mod">
          <ac:chgData name="Laurent Perrin" userId="aadadaf0-fd15-4863-957f-08ff83be6f05" providerId="ADAL" clId="{A95EBF16-AEEB-4A25-B2CD-5C93822A24FE}" dt="2022-09-21T12:33:06.961" v="2366" actId="1076"/>
          <ac:cxnSpMkLst>
            <pc:docMk/>
            <pc:sldMk cId="2884610835" sldId="485"/>
            <ac:cxnSpMk id="18" creationId="{A380E385-CB5D-468C-A860-4FE80E3440BA}"/>
          </ac:cxnSpMkLst>
        </pc:cxnChg>
        <pc:cxnChg chg="add del mod">
          <ac:chgData name="Laurent Perrin" userId="aadadaf0-fd15-4863-957f-08ff83be6f05" providerId="ADAL" clId="{A95EBF16-AEEB-4A25-B2CD-5C93822A24FE}" dt="2022-09-28T13:09:10.994" v="16426" actId="208"/>
          <ac:cxnSpMkLst>
            <pc:docMk/>
            <pc:sldMk cId="2884610835" sldId="485"/>
            <ac:cxnSpMk id="19" creationId="{9429716B-5072-45B4-B140-39E13611A826}"/>
          </ac:cxnSpMkLst>
        </pc:cxnChg>
        <pc:cxnChg chg="del mod">
          <ac:chgData name="Laurent Perrin" userId="aadadaf0-fd15-4863-957f-08ff83be6f05" providerId="ADAL" clId="{A95EBF16-AEEB-4A25-B2CD-5C93822A24FE}" dt="2022-09-21T07:00:05.407" v="1440" actId="478"/>
          <ac:cxnSpMkLst>
            <pc:docMk/>
            <pc:sldMk cId="2884610835" sldId="485"/>
            <ac:cxnSpMk id="23" creationId="{1F42481D-89E8-4ABF-9D64-5F0BAFB27129}"/>
          </ac:cxnSpMkLst>
        </pc:cxnChg>
        <pc:cxnChg chg="mod">
          <ac:chgData name="Laurent Perrin" userId="aadadaf0-fd15-4863-957f-08ff83be6f05" providerId="ADAL" clId="{A95EBF16-AEEB-4A25-B2CD-5C93822A24FE}" dt="2022-09-28T13:08:18.533" v="16420" actId="208"/>
          <ac:cxnSpMkLst>
            <pc:docMk/>
            <pc:sldMk cId="2884610835" sldId="485"/>
            <ac:cxnSpMk id="29" creationId="{12486A6F-8A54-4EF9-AF98-71D09FAC9CCD}"/>
          </ac:cxnSpMkLst>
        </pc:cxnChg>
        <pc:cxnChg chg="mod">
          <ac:chgData name="Laurent Perrin" userId="aadadaf0-fd15-4863-957f-08ff83be6f05" providerId="ADAL" clId="{A95EBF16-AEEB-4A25-B2CD-5C93822A24FE}" dt="2022-09-21T12:27:49.395" v="2265" actId="21"/>
          <ac:cxnSpMkLst>
            <pc:docMk/>
            <pc:sldMk cId="2884610835" sldId="485"/>
            <ac:cxnSpMk id="47" creationId="{4AC612F9-B4C2-45D4-9561-A97F28FE1AC8}"/>
          </ac:cxnSpMkLst>
        </pc:cxnChg>
        <pc:cxnChg chg="mod">
          <ac:chgData name="Laurent Perrin" userId="aadadaf0-fd15-4863-957f-08ff83be6f05" providerId="ADAL" clId="{A95EBF16-AEEB-4A25-B2CD-5C93822A24FE}" dt="2022-09-21T07:42:30.548" v="1885"/>
          <ac:cxnSpMkLst>
            <pc:docMk/>
            <pc:sldMk cId="2884610835" sldId="485"/>
            <ac:cxnSpMk id="48" creationId="{B3B36194-B65B-497D-8F39-26AEEDAB08B3}"/>
          </ac:cxnSpMkLst>
        </pc:cxnChg>
        <pc:cxnChg chg="mod">
          <ac:chgData name="Laurent Perrin" userId="aadadaf0-fd15-4863-957f-08ff83be6f05" providerId="ADAL" clId="{A95EBF16-AEEB-4A25-B2CD-5C93822A24FE}" dt="2022-09-21T07:42:30.548" v="1885"/>
          <ac:cxnSpMkLst>
            <pc:docMk/>
            <pc:sldMk cId="2884610835" sldId="485"/>
            <ac:cxnSpMk id="50" creationId="{3B0CB542-9111-4E05-8201-BE804035DE54}"/>
          </ac:cxnSpMkLst>
        </pc:cxnChg>
        <pc:cxnChg chg="mod">
          <ac:chgData name="Laurent Perrin" userId="aadadaf0-fd15-4863-957f-08ff83be6f05" providerId="ADAL" clId="{A95EBF16-AEEB-4A25-B2CD-5C93822A24FE}" dt="2022-09-21T07:42:30.548" v="1885"/>
          <ac:cxnSpMkLst>
            <pc:docMk/>
            <pc:sldMk cId="2884610835" sldId="485"/>
            <ac:cxnSpMk id="51" creationId="{589DEF07-9306-47E7-B07F-A6E8E244D48F}"/>
          </ac:cxnSpMkLst>
        </pc:cxnChg>
        <pc:cxnChg chg="mod">
          <ac:chgData name="Laurent Perrin" userId="aadadaf0-fd15-4863-957f-08ff83be6f05" providerId="ADAL" clId="{A95EBF16-AEEB-4A25-B2CD-5C93822A24FE}" dt="2022-09-21T12:26:58.650" v="2243" actId="478"/>
          <ac:cxnSpMkLst>
            <pc:docMk/>
            <pc:sldMk cId="2884610835" sldId="485"/>
            <ac:cxnSpMk id="56" creationId="{428528A2-94F3-40A4-AA0B-382FF85E35F7}"/>
          </ac:cxnSpMkLst>
        </pc:cxnChg>
        <pc:cxnChg chg="mod">
          <ac:chgData name="Laurent Perrin" userId="aadadaf0-fd15-4863-957f-08ff83be6f05" providerId="ADAL" clId="{A95EBF16-AEEB-4A25-B2CD-5C93822A24FE}" dt="2022-09-21T12:26:40.601" v="2240"/>
          <ac:cxnSpMkLst>
            <pc:docMk/>
            <pc:sldMk cId="2884610835" sldId="485"/>
            <ac:cxnSpMk id="57" creationId="{3F06935C-EDD3-4D81-8758-807D35150AAE}"/>
          </ac:cxnSpMkLst>
        </pc:cxnChg>
        <pc:cxnChg chg="mod">
          <ac:chgData name="Laurent Perrin" userId="aadadaf0-fd15-4863-957f-08ff83be6f05" providerId="ADAL" clId="{A95EBF16-AEEB-4A25-B2CD-5C93822A24FE}" dt="2022-09-21T12:27:40.137" v="2264" actId="1038"/>
          <ac:cxnSpMkLst>
            <pc:docMk/>
            <pc:sldMk cId="2884610835" sldId="485"/>
            <ac:cxnSpMk id="59" creationId="{8BA8522E-9C08-48C8-B0D4-6DD6B46C2113}"/>
          </ac:cxnSpMkLst>
        </pc:cxnChg>
        <pc:cxnChg chg="mod">
          <ac:chgData name="Laurent Perrin" userId="aadadaf0-fd15-4863-957f-08ff83be6f05" providerId="ADAL" clId="{A95EBF16-AEEB-4A25-B2CD-5C93822A24FE}" dt="2022-09-21T12:26:40.601" v="2240"/>
          <ac:cxnSpMkLst>
            <pc:docMk/>
            <pc:sldMk cId="2884610835" sldId="485"/>
            <ac:cxnSpMk id="60" creationId="{1158980C-D56B-4B65-A8A2-B0A535823823}"/>
          </ac:cxnSpMkLst>
        </pc:cxnChg>
        <pc:cxnChg chg="add mod">
          <ac:chgData name="Laurent Perrin" userId="aadadaf0-fd15-4863-957f-08ff83be6f05" providerId="ADAL" clId="{A95EBF16-AEEB-4A25-B2CD-5C93822A24FE}" dt="2022-09-28T12:04:28.044" v="15252" actId="1037"/>
          <ac:cxnSpMkLst>
            <pc:docMk/>
            <pc:sldMk cId="2884610835" sldId="485"/>
            <ac:cxnSpMk id="63" creationId="{BCB721FF-7E2B-4F5F-8D74-AB6486441126}"/>
          </ac:cxnSpMkLst>
        </pc:cxnChg>
        <pc:cxnChg chg="add mod">
          <ac:chgData name="Laurent Perrin" userId="aadadaf0-fd15-4863-957f-08ff83be6f05" providerId="ADAL" clId="{A95EBF16-AEEB-4A25-B2CD-5C93822A24FE}" dt="2022-09-21T12:31:37.660" v="2340" actId="208"/>
          <ac:cxnSpMkLst>
            <pc:docMk/>
            <pc:sldMk cId="2884610835" sldId="485"/>
            <ac:cxnSpMk id="64" creationId="{3EC13E8B-1C78-42E3-96DD-E54BED08FB3D}"/>
          </ac:cxnSpMkLst>
        </pc:cxnChg>
        <pc:cxnChg chg="add mod">
          <ac:chgData name="Laurent Perrin" userId="aadadaf0-fd15-4863-957f-08ff83be6f05" providerId="ADAL" clId="{A95EBF16-AEEB-4A25-B2CD-5C93822A24FE}" dt="2022-09-27T14:37:45.575" v="8675" actId="1035"/>
          <ac:cxnSpMkLst>
            <pc:docMk/>
            <pc:sldMk cId="2884610835" sldId="485"/>
            <ac:cxnSpMk id="65" creationId="{104C175A-C722-41C1-A239-041C2F394574}"/>
          </ac:cxnSpMkLst>
        </pc:cxnChg>
        <pc:cxnChg chg="add mod">
          <ac:chgData name="Laurent Perrin" userId="aadadaf0-fd15-4863-957f-08ff83be6f05" providerId="ADAL" clId="{A95EBF16-AEEB-4A25-B2CD-5C93822A24FE}" dt="2022-09-21T12:31:37.660" v="2340" actId="208"/>
          <ac:cxnSpMkLst>
            <pc:docMk/>
            <pc:sldMk cId="2884610835" sldId="485"/>
            <ac:cxnSpMk id="66" creationId="{283EFB1A-E174-46E5-B403-956C23CC3E2F}"/>
          </ac:cxnSpMkLst>
        </pc:cxnChg>
        <pc:cxnChg chg="add mod ord">
          <ac:chgData name="Laurent Perrin" userId="aadadaf0-fd15-4863-957f-08ff83be6f05" providerId="ADAL" clId="{A95EBF16-AEEB-4A25-B2CD-5C93822A24FE}" dt="2022-09-28T14:06:30.245" v="16973" actId="1036"/>
          <ac:cxnSpMkLst>
            <pc:docMk/>
            <pc:sldMk cId="2884610835" sldId="485"/>
            <ac:cxnSpMk id="74" creationId="{CCE41028-90F7-476E-B87D-304C8E181B21}"/>
          </ac:cxnSpMkLst>
        </pc:cxnChg>
        <pc:cxnChg chg="mod">
          <ac:chgData name="Laurent Perrin" userId="aadadaf0-fd15-4863-957f-08ff83be6f05" providerId="ADAL" clId="{A95EBF16-AEEB-4A25-B2CD-5C93822A24FE}" dt="2022-09-28T14:06:35.482" v="16979" actId="1035"/>
          <ac:cxnSpMkLst>
            <pc:docMk/>
            <pc:sldMk cId="2884610835" sldId="485"/>
            <ac:cxnSpMk id="31749" creationId="{00000000-0000-0000-0000-000000000000}"/>
          </ac:cxnSpMkLst>
        </pc:cxnChg>
      </pc:sldChg>
      <pc:sldChg chg="addSp delSp modSp add del mod ord modShow modNotesTx">
        <pc:chgData name="Laurent Perrin" userId="aadadaf0-fd15-4863-957f-08ff83be6f05" providerId="ADAL" clId="{A95EBF16-AEEB-4A25-B2CD-5C93822A24FE}" dt="2022-10-03T07:19:04.230" v="20561" actId="47"/>
        <pc:sldMkLst>
          <pc:docMk/>
          <pc:sldMk cId="1492222757" sldId="486"/>
        </pc:sldMkLst>
        <pc:spChg chg="add del mod">
          <ac:chgData name="Laurent Perrin" userId="aadadaf0-fd15-4863-957f-08ff83be6f05" providerId="ADAL" clId="{A95EBF16-AEEB-4A25-B2CD-5C93822A24FE}" dt="2022-09-21T06:06:24.387" v="673" actId="478"/>
          <ac:spMkLst>
            <pc:docMk/>
            <pc:sldMk cId="1492222757" sldId="486"/>
            <ac:spMk id="3" creationId="{FB1331EA-9568-4EAE-BEB0-53FC0616EB6A}"/>
          </ac:spMkLst>
        </pc:spChg>
        <pc:spChg chg="add mod">
          <ac:chgData name="Laurent Perrin" userId="aadadaf0-fd15-4863-957f-08ff83be6f05" providerId="ADAL" clId="{A95EBF16-AEEB-4A25-B2CD-5C93822A24FE}" dt="2022-09-21T06:28:14.194" v="1163" actId="164"/>
          <ac:spMkLst>
            <pc:docMk/>
            <pc:sldMk cId="1492222757" sldId="486"/>
            <ac:spMk id="5" creationId="{015FAED9-15E2-4F1F-BCA3-8DF9BF4BDB84}"/>
          </ac:spMkLst>
        </pc:spChg>
        <pc:spChg chg="del">
          <ac:chgData name="Laurent Perrin" userId="aadadaf0-fd15-4863-957f-08ff83be6f05" providerId="ADAL" clId="{A95EBF16-AEEB-4A25-B2CD-5C93822A24FE}" dt="2022-09-21T06:06:21.901" v="672" actId="478"/>
          <ac:spMkLst>
            <pc:docMk/>
            <pc:sldMk cId="1492222757" sldId="486"/>
            <ac:spMk id="10" creationId="{00000000-0000-0000-0000-000000000000}"/>
          </ac:spMkLst>
        </pc:spChg>
        <pc:spChg chg="add mod">
          <ac:chgData name="Laurent Perrin" userId="aadadaf0-fd15-4863-957f-08ff83be6f05" providerId="ADAL" clId="{A95EBF16-AEEB-4A25-B2CD-5C93822A24FE}" dt="2022-09-21T14:05:59.590" v="4544" actId="403"/>
          <ac:spMkLst>
            <pc:docMk/>
            <pc:sldMk cId="1492222757" sldId="486"/>
            <ac:spMk id="10" creationId="{0C89D9BC-9ECF-4F6C-9D26-AF785C7FBCAB}"/>
          </ac:spMkLst>
        </pc:spChg>
        <pc:spChg chg="mod">
          <ac:chgData name="Laurent Perrin" userId="aadadaf0-fd15-4863-957f-08ff83be6f05" providerId="ADAL" clId="{A95EBF16-AEEB-4A25-B2CD-5C93822A24FE}" dt="2022-09-21T12:27:51.199" v="2266"/>
          <ac:spMkLst>
            <pc:docMk/>
            <pc:sldMk cId="1492222757" sldId="486"/>
            <ac:spMk id="13" creationId="{7F16953A-FAF2-4992-9DE2-A35D48B466B3}"/>
          </ac:spMkLst>
        </pc:spChg>
        <pc:spChg chg="mod">
          <ac:chgData name="Laurent Perrin" userId="aadadaf0-fd15-4863-957f-08ff83be6f05" providerId="ADAL" clId="{A95EBF16-AEEB-4A25-B2CD-5C93822A24FE}" dt="2022-09-21T12:27:51.199" v="2266"/>
          <ac:spMkLst>
            <pc:docMk/>
            <pc:sldMk cId="1492222757" sldId="486"/>
            <ac:spMk id="14" creationId="{A53BB968-A2C5-4A62-84B6-4358068E6375}"/>
          </ac:spMkLst>
        </pc:spChg>
        <pc:spChg chg="mod">
          <ac:chgData name="Laurent Perrin" userId="aadadaf0-fd15-4863-957f-08ff83be6f05" providerId="ADAL" clId="{A95EBF16-AEEB-4A25-B2CD-5C93822A24FE}" dt="2022-09-21T12:27:51.199" v="2266"/>
          <ac:spMkLst>
            <pc:docMk/>
            <pc:sldMk cId="1492222757" sldId="486"/>
            <ac:spMk id="17" creationId="{AF58BA9F-9904-4EEF-9A0A-DC721C831A6C}"/>
          </ac:spMkLst>
        </pc:spChg>
        <pc:spChg chg="mod">
          <ac:chgData name="Laurent Perrin" userId="aadadaf0-fd15-4863-957f-08ff83be6f05" providerId="ADAL" clId="{A95EBF16-AEEB-4A25-B2CD-5C93822A24FE}" dt="2022-09-21T12:27:51.199" v="2266"/>
          <ac:spMkLst>
            <pc:docMk/>
            <pc:sldMk cId="1492222757" sldId="486"/>
            <ac:spMk id="20" creationId="{063C8658-05EF-4D31-B2D5-281A84548A61}"/>
          </ac:spMkLst>
        </pc:spChg>
        <pc:spChg chg="mod">
          <ac:chgData name="Laurent Perrin" userId="aadadaf0-fd15-4863-957f-08ff83be6f05" providerId="ADAL" clId="{A95EBF16-AEEB-4A25-B2CD-5C93822A24FE}" dt="2022-09-21T12:27:51.199" v="2266"/>
          <ac:spMkLst>
            <pc:docMk/>
            <pc:sldMk cId="1492222757" sldId="486"/>
            <ac:spMk id="21" creationId="{57E72E04-EDC7-4ACD-99B0-115FF87292CA}"/>
          </ac:spMkLst>
        </pc:spChg>
        <pc:spChg chg="mod">
          <ac:chgData name="Laurent Perrin" userId="aadadaf0-fd15-4863-957f-08ff83be6f05" providerId="ADAL" clId="{A95EBF16-AEEB-4A25-B2CD-5C93822A24FE}" dt="2022-09-21T06:06:35.351" v="767" actId="1035"/>
          <ac:spMkLst>
            <pc:docMk/>
            <pc:sldMk cId="1492222757" sldId="486"/>
            <ac:spMk id="24" creationId="{54EEF342-9EA4-4D15-8455-07F6BCCE50DE}"/>
          </ac:spMkLst>
        </pc:spChg>
        <pc:spChg chg="del">
          <ac:chgData name="Laurent Perrin" userId="aadadaf0-fd15-4863-957f-08ff83be6f05" providerId="ADAL" clId="{A95EBF16-AEEB-4A25-B2CD-5C93822A24FE}" dt="2022-09-21T06:06:19.543" v="669" actId="478"/>
          <ac:spMkLst>
            <pc:docMk/>
            <pc:sldMk cId="1492222757" sldId="486"/>
            <ac:spMk id="26" creationId="{B7DE1573-BBF3-4061-9EBF-2AD512C58C4A}"/>
          </ac:spMkLst>
        </pc:spChg>
        <pc:spChg chg="add del mod">
          <ac:chgData name="Laurent Perrin" userId="aadadaf0-fd15-4863-957f-08ff83be6f05" providerId="ADAL" clId="{A95EBF16-AEEB-4A25-B2CD-5C93822A24FE}" dt="2022-09-21T06:45:10.098" v="1242" actId="478"/>
          <ac:spMkLst>
            <pc:docMk/>
            <pc:sldMk cId="1492222757" sldId="486"/>
            <ac:spMk id="33" creationId="{C9C9D30D-E090-4392-9345-40B544C438B0}"/>
          </ac:spMkLst>
        </pc:spChg>
        <pc:spChg chg="add mod ord">
          <ac:chgData name="Laurent Perrin" userId="aadadaf0-fd15-4863-957f-08ff83be6f05" providerId="ADAL" clId="{A95EBF16-AEEB-4A25-B2CD-5C93822A24FE}" dt="2022-09-21T06:50:05.412" v="1256" actId="207"/>
          <ac:spMkLst>
            <pc:docMk/>
            <pc:sldMk cId="1492222757" sldId="486"/>
            <ac:spMk id="38" creationId="{210AD929-C27E-4E6E-B23D-53B0E49111C6}"/>
          </ac:spMkLst>
        </pc:spChg>
        <pc:spChg chg="add mod">
          <ac:chgData name="Laurent Perrin" userId="aadadaf0-fd15-4863-957f-08ff83be6f05" providerId="ADAL" clId="{A95EBF16-AEEB-4A25-B2CD-5C93822A24FE}" dt="2022-09-21T06:28:14.194" v="1163" actId="164"/>
          <ac:spMkLst>
            <pc:docMk/>
            <pc:sldMk cId="1492222757" sldId="486"/>
            <ac:spMk id="44" creationId="{EF31E00D-153A-489C-869D-AC4E00C56007}"/>
          </ac:spMkLst>
        </pc:spChg>
        <pc:spChg chg="add mod">
          <ac:chgData name="Laurent Perrin" userId="aadadaf0-fd15-4863-957f-08ff83be6f05" providerId="ADAL" clId="{A95EBF16-AEEB-4A25-B2CD-5C93822A24FE}" dt="2022-09-21T06:28:14.194" v="1163" actId="164"/>
          <ac:spMkLst>
            <pc:docMk/>
            <pc:sldMk cId="1492222757" sldId="486"/>
            <ac:spMk id="48" creationId="{49068EFF-7A04-44B1-8D7E-90965B84E212}"/>
          </ac:spMkLst>
        </pc:spChg>
        <pc:spChg chg="add mod">
          <ac:chgData name="Laurent Perrin" userId="aadadaf0-fd15-4863-957f-08ff83be6f05" providerId="ADAL" clId="{A95EBF16-AEEB-4A25-B2CD-5C93822A24FE}" dt="2022-09-21T06:48:01.562" v="1247" actId="20577"/>
          <ac:spMkLst>
            <pc:docMk/>
            <pc:sldMk cId="1492222757" sldId="486"/>
            <ac:spMk id="49" creationId="{4191079C-F901-4025-8464-E79B4B8AA061}"/>
          </ac:spMkLst>
        </pc:spChg>
        <pc:spChg chg="add del mod">
          <ac:chgData name="Laurent Perrin" userId="aadadaf0-fd15-4863-957f-08ff83be6f05" providerId="ADAL" clId="{A95EBF16-AEEB-4A25-B2CD-5C93822A24FE}" dt="2022-09-21T07:44:14.120" v="1896" actId="478"/>
          <ac:spMkLst>
            <pc:docMk/>
            <pc:sldMk cId="1492222757" sldId="486"/>
            <ac:spMk id="56" creationId="{77550000-649A-4094-B78D-10725FCF75F5}"/>
          </ac:spMkLst>
        </pc:spChg>
        <pc:spChg chg="add del mod">
          <ac:chgData name="Laurent Perrin" userId="aadadaf0-fd15-4863-957f-08ff83be6f05" providerId="ADAL" clId="{A95EBF16-AEEB-4A25-B2CD-5C93822A24FE}" dt="2022-09-21T07:01:27.199" v="1445" actId="478"/>
          <ac:spMkLst>
            <pc:docMk/>
            <pc:sldMk cId="1492222757" sldId="486"/>
            <ac:spMk id="66" creationId="{51417DB3-FDA0-4EA6-ACCE-A0240B66D373}"/>
          </ac:spMkLst>
        </pc:spChg>
        <pc:spChg chg="add del mod">
          <ac:chgData name="Laurent Perrin" userId="aadadaf0-fd15-4863-957f-08ff83be6f05" providerId="ADAL" clId="{A95EBF16-AEEB-4A25-B2CD-5C93822A24FE}" dt="2022-09-21T07:01:32.448" v="1448" actId="478"/>
          <ac:spMkLst>
            <pc:docMk/>
            <pc:sldMk cId="1492222757" sldId="486"/>
            <ac:spMk id="67" creationId="{09A6D8C9-2641-46CD-B7FF-9F83074F341A}"/>
          </ac:spMkLst>
        </pc:spChg>
        <pc:spChg chg="add del mod">
          <ac:chgData name="Laurent Perrin" userId="aadadaf0-fd15-4863-957f-08ff83be6f05" providerId="ADAL" clId="{A95EBF16-AEEB-4A25-B2CD-5C93822A24FE}" dt="2022-09-21T07:42:06.777" v="1882" actId="478"/>
          <ac:spMkLst>
            <pc:docMk/>
            <pc:sldMk cId="1492222757" sldId="486"/>
            <ac:spMk id="71" creationId="{A600A08E-5E44-43F6-98E4-1D2A3ADA0B2B}"/>
          </ac:spMkLst>
        </pc:spChg>
        <pc:grpChg chg="del">
          <ac:chgData name="Laurent Perrin" userId="aadadaf0-fd15-4863-957f-08ff83be6f05" providerId="ADAL" clId="{A95EBF16-AEEB-4A25-B2CD-5C93822A24FE}" dt="2022-09-21T06:06:20.531" v="670" actId="478"/>
          <ac:grpSpMkLst>
            <pc:docMk/>
            <pc:sldMk cId="1492222757" sldId="486"/>
            <ac:grpSpMk id="8" creationId="{C6B08A9C-A8ED-4C35-B010-C33E5CDF03A9}"/>
          </ac:grpSpMkLst>
        </pc:grpChg>
        <pc:grpChg chg="add del mod">
          <ac:chgData name="Laurent Perrin" userId="aadadaf0-fd15-4863-957f-08ff83be6f05" providerId="ADAL" clId="{A95EBF16-AEEB-4A25-B2CD-5C93822A24FE}" dt="2022-09-21T12:42:07.160" v="2745" actId="478"/>
          <ac:grpSpMkLst>
            <pc:docMk/>
            <pc:sldMk cId="1492222757" sldId="486"/>
            <ac:grpSpMk id="12" creationId="{8C033847-740E-447F-9E98-1F8BF3DCF5F3}"/>
          </ac:grpSpMkLst>
        </pc:grpChg>
        <pc:grpChg chg="add del mod ord">
          <ac:chgData name="Laurent Perrin" userId="aadadaf0-fd15-4863-957f-08ff83be6f05" providerId="ADAL" clId="{A95EBF16-AEEB-4A25-B2CD-5C93822A24FE}" dt="2022-09-21T07:44:14.737" v="1897" actId="478"/>
          <ac:grpSpMkLst>
            <pc:docMk/>
            <pc:sldMk cId="1492222757" sldId="486"/>
            <ac:grpSpMk id="52" creationId="{88DDC985-214B-42FB-B499-2791A6C639A2}"/>
          </ac:grpSpMkLst>
        </pc:grpChg>
        <pc:grpChg chg="add del mod">
          <ac:chgData name="Laurent Perrin" userId="aadadaf0-fd15-4863-957f-08ff83be6f05" providerId="ADAL" clId="{A95EBF16-AEEB-4A25-B2CD-5C93822A24FE}" dt="2022-09-21T07:01:28.671" v="1446" actId="478"/>
          <ac:grpSpMkLst>
            <pc:docMk/>
            <pc:sldMk cId="1492222757" sldId="486"/>
            <ac:grpSpMk id="53" creationId="{E3F4B4CB-BFD1-47A7-B7AD-CA5FD81C92CE}"/>
          </ac:grpSpMkLst>
        </pc:grpChg>
        <pc:graphicFrameChg chg="add del mod">
          <ac:chgData name="Laurent Perrin" userId="aadadaf0-fd15-4863-957f-08ff83be6f05" providerId="ADAL" clId="{A95EBF16-AEEB-4A25-B2CD-5C93822A24FE}" dt="2022-09-21T12:47:08.811" v="2798" actId="478"/>
          <ac:graphicFrameMkLst>
            <pc:docMk/>
            <pc:sldMk cId="1492222757" sldId="486"/>
            <ac:graphicFrameMk id="22" creationId="{A1FBC911-F10C-4B62-8F66-D6DE1C4E2618}"/>
          </ac:graphicFrameMkLst>
        </pc:graphicFrameChg>
        <pc:graphicFrameChg chg="add del mod modGraphic">
          <ac:chgData name="Laurent Perrin" userId="aadadaf0-fd15-4863-957f-08ff83be6f05" providerId="ADAL" clId="{A95EBF16-AEEB-4A25-B2CD-5C93822A24FE}" dt="2022-09-21T07:44:12.853" v="1895" actId="478"/>
          <ac:graphicFrameMkLst>
            <pc:docMk/>
            <pc:sldMk cId="1492222757" sldId="486"/>
            <ac:graphicFrameMk id="32" creationId="{4B8CEDD5-B093-4004-95F1-F379714C0685}"/>
          </ac:graphicFrameMkLst>
        </pc:graphicFrameChg>
        <pc:graphicFrameChg chg="add del mod modGraphic">
          <ac:chgData name="Laurent Perrin" userId="aadadaf0-fd15-4863-957f-08ff83be6f05" providerId="ADAL" clId="{A95EBF16-AEEB-4A25-B2CD-5C93822A24FE}" dt="2022-09-21T06:15:27.280" v="885" actId="478"/>
          <ac:graphicFrameMkLst>
            <pc:docMk/>
            <pc:sldMk cId="1492222757" sldId="486"/>
            <ac:graphicFrameMk id="34" creationId="{F79DA86D-DF57-422B-9C1C-EEAC399518FF}"/>
          </ac:graphicFrameMkLst>
        </pc:graphicFrameChg>
        <pc:graphicFrameChg chg="add del mod modGraphic">
          <ac:chgData name="Laurent Perrin" userId="aadadaf0-fd15-4863-957f-08ff83be6f05" providerId="ADAL" clId="{A95EBF16-AEEB-4A25-B2CD-5C93822A24FE}" dt="2022-09-21T07:44:16.159" v="1898" actId="478"/>
          <ac:graphicFrameMkLst>
            <pc:docMk/>
            <pc:sldMk cId="1492222757" sldId="486"/>
            <ac:graphicFrameMk id="72" creationId="{D9DFBF8B-1EAB-4DC6-8B7B-119C13C15EFF}"/>
          </ac:graphicFrameMkLst>
        </pc:graphicFrameChg>
        <pc:graphicFrameChg chg="add del mod modGraphic">
          <ac:chgData name="Laurent Perrin" userId="aadadaf0-fd15-4863-957f-08ff83be6f05" providerId="ADAL" clId="{A95EBF16-AEEB-4A25-B2CD-5C93822A24FE}" dt="2022-09-27T11:54:54.032" v="6599" actId="14734"/>
          <ac:graphicFrameMkLst>
            <pc:docMk/>
            <pc:sldMk cId="1492222757" sldId="486"/>
            <ac:graphicFrameMk id="73" creationId="{4BF01B48-1C6F-43A6-A079-AE0EB18A6CB4}"/>
          </ac:graphicFrameMkLst>
        </pc:graphicFrameChg>
        <pc:cxnChg chg="add mod">
          <ac:chgData name="Laurent Perrin" userId="aadadaf0-fd15-4863-957f-08ff83be6f05" providerId="ADAL" clId="{A95EBF16-AEEB-4A25-B2CD-5C93822A24FE}" dt="2022-09-21T12:48:11.738" v="2833" actId="1038"/>
          <ac:cxnSpMkLst>
            <pc:docMk/>
            <pc:sldMk cId="1492222757" sldId="486"/>
            <ac:cxnSpMk id="8" creationId="{97A357E9-0863-45B5-B968-FE1F6A8DC362}"/>
          </ac:cxnSpMkLst>
        </pc:cxnChg>
        <pc:cxnChg chg="add del mod">
          <ac:chgData name="Laurent Perrin" userId="aadadaf0-fd15-4863-957f-08ff83be6f05" providerId="ADAL" clId="{A95EBF16-AEEB-4A25-B2CD-5C93822A24FE}" dt="2022-09-21T06:16:11.662" v="897" actId="478"/>
          <ac:cxnSpMkLst>
            <pc:docMk/>
            <pc:sldMk cId="1492222757" sldId="486"/>
            <ac:cxnSpMk id="9" creationId="{FBD25F56-F0FD-49E0-A3DF-38BCC9D10E45}"/>
          </ac:cxnSpMkLst>
        </pc:cxnChg>
        <pc:cxnChg chg="mod">
          <ac:chgData name="Laurent Perrin" userId="aadadaf0-fd15-4863-957f-08ff83be6f05" providerId="ADAL" clId="{A95EBF16-AEEB-4A25-B2CD-5C93822A24FE}" dt="2022-09-21T06:06:20.531" v="670" actId="478"/>
          <ac:cxnSpMkLst>
            <pc:docMk/>
            <pc:sldMk cId="1492222757" sldId="486"/>
            <ac:cxnSpMk id="13" creationId="{CEE87472-4793-4D9A-971A-D22B671E5ABE}"/>
          </ac:cxnSpMkLst>
        </pc:cxnChg>
        <pc:cxnChg chg="mod">
          <ac:chgData name="Laurent Perrin" userId="aadadaf0-fd15-4863-957f-08ff83be6f05" providerId="ADAL" clId="{A95EBF16-AEEB-4A25-B2CD-5C93822A24FE}" dt="2022-09-21T06:06:20.531" v="670" actId="478"/>
          <ac:cxnSpMkLst>
            <pc:docMk/>
            <pc:sldMk cId="1492222757" sldId="486"/>
            <ac:cxnSpMk id="14" creationId="{3CDDD437-7DA0-4D99-92FC-10A61774976F}"/>
          </ac:cxnSpMkLst>
        </pc:cxnChg>
        <pc:cxnChg chg="mod">
          <ac:chgData name="Laurent Perrin" userId="aadadaf0-fd15-4863-957f-08ff83be6f05" providerId="ADAL" clId="{A95EBF16-AEEB-4A25-B2CD-5C93822A24FE}" dt="2022-09-21T12:42:07.160" v="2745" actId="478"/>
          <ac:cxnSpMkLst>
            <pc:docMk/>
            <pc:sldMk cId="1492222757" sldId="486"/>
            <ac:cxnSpMk id="15" creationId="{41AD7CBE-E204-44AC-83AD-6D063F14EB22}"/>
          </ac:cxnSpMkLst>
        </pc:cxnChg>
        <pc:cxnChg chg="mod">
          <ac:chgData name="Laurent Perrin" userId="aadadaf0-fd15-4863-957f-08ff83be6f05" providerId="ADAL" clId="{A95EBF16-AEEB-4A25-B2CD-5C93822A24FE}" dt="2022-09-21T12:27:51.199" v="2266"/>
          <ac:cxnSpMkLst>
            <pc:docMk/>
            <pc:sldMk cId="1492222757" sldId="486"/>
            <ac:cxnSpMk id="16" creationId="{73AB3969-1B8F-4D54-BE4B-855831A31EA8}"/>
          </ac:cxnSpMkLst>
        </pc:cxnChg>
        <pc:cxnChg chg="mod">
          <ac:chgData name="Laurent Perrin" userId="aadadaf0-fd15-4863-957f-08ff83be6f05" providerId="ADAL" clId="{A95EBF16-AEEB-4A25-B2CD-5C93822A24FE}" dt="2022-09-21T06:06:20.531" v="670" actId="478"/>
          <ac:cxnSpMkLst>
            <pc:docMk/>
            <pc:sldMk cId="1492222757" sldId="486"/>
            <ac:cxnSpMk id="17" creationId="{1FC11BDD-FEC1-4A66-BFFD-6DA9C5A147AC}"/>
          </ac:cxnSpMkLst>
        </pc:cxnChg>
        <pc:cxnChg chg="mod">
          <ac:chgData name="Laurent Perrin" userId="aadadaf0-fd15-4863-957f-08ff83be6f05" providerId="ADAL" clId="{A95EBF16-AEEB-4A25-B2CD-5C93822A24FE}" dt="2022-09-21T06:06:20.531" v="670" actId="478"/>
          <ac:cxnSpMkLst>
            <pc:docMk/>
            <pc:sldMk cId="1492222757" sldId="486"/>
            <ac:cxnSpMk id="18" creationId="{A380E385-CB5D-468C-A860-4FE80E3440BA}"/>
          </ac:cxnSpMkLst>
        </pc:cxnChg>
        <pc:cxnChg chg="mod">
          <ac:chgData name="Laurent Perrin" userId="aadadaf0-fd15-4863-957f-08ff83be6f05" providerId="ADAL" clId="{A95EBF16-AEEB-4A25-B2CD-5C93822A24FE}" dt="2022-09-21T12:27:51.199" v="2266"/>
          <ac:cxnSpMkLst>
            <pc:docMk/>
            <pc:sldMk cId="1492222757" sldId="486"/>
            <ac:cxnSpMk id="18" creationId="{FC52F62A-9AD6-4E5F-8F55-0CAC584A2891}"/>
          </ac:cxnSpMkLst>
        </pc:cxnChg>
        <pc:cxnChg chg="mod">
          <ac:chgData name="Laurent Perrin" userId="aadadaf0-fd15-4863-957f-08ff83be6f05" providerId="ADAL" clId="{A95EBF16-AEEB-4A25-B2CD-5C93822A24FE}" dt="2022-09-21T06:06:20.531" v="670" actId="478"/>
          <ac:cxnSpMkLst>
            <pc:docMk/>
            <pc:sldMk cId="1492222757" sldId="486"/>
            <ac:cxnSpMk id="19" creationId="{9429716B-5072-45B4-B140-39E13611A826}"/>
          </ac:cxnSpMkLst>
        </pc:cxnChg>
        <pc:cxnChg chg="mod">
          <ac:chgData name="Laurent Perrin" userId="aadadaf0-fd15-4863-957f-08ff83be6f05" providerId="ADAL" clId="{A95EBF16-AEEB-4A25-B2CD-5C93822A24FE}" dt="2022-09-21T12:27:51.199" v="2266"/>
          <ac:cxnSpMkLst>
            <pc:docMk/>
            <pc:sldMk cId="1492222757" sldId="486"/>
            <ac:cxnSpMk id="19" creationId="{B36AF07D-D856-4485-84AE-4B091D247ECC}"/>
          </ac:cxnSpMkLst>
        </pc:cxnChg>
        <pc:cxnChg chg="del mod">
          <ac:chgData name="Laurent Perrin" userId="aadadaf0-fd15-4863-957f-08ff83be6f05" providerId="ADAL" clId="{A95EBF16-AEEB-4A25-B2CD-5C93822A24FE}" dt="2022-09-21T12:20:01.634" v="2221" actId="478"/>
          <ac:cxnSpMkLst>
            <pc:docMk/>
            <pc:sldMk cId="1492222757" sldId="486"/>
            <ac:cxnSpMk id="23" creationId="{1F42481D-89E8-4ABF-9D64-5F0BAFB27129}"/>
          </ac:cxnSpMkLst>
        </pc:cxnChg>
        <pc:cxnChg chg="mod">
          <ac:chgData name="Laurent Perrin" userId="aadadaf0-fd15-4863-957f-08ff83be6f05" providerId="ADAL" clId="{A95EBF16-AEEB-4A25-B2CD-5C93822A24FE}" dt="2022-09-21T06:06:20.531" v="670" actId="478"/>
          <ac:cxnSpMkLst>
            <pc:docMk/>
            <pc:sldMk cId="1492222757" sldId="486"/>
            <ac:cxnSpMk id="29" creationId="{12486A6F-8A54-4EF9-AF98-71D09FAC9CCD}"/>
          </ac:cxnSpMkLst>
        </pc:cxnChg>
        <pc:cxnChg chg="add mod">
          <ac:chgData name="Laurent Perrin" userId="aadadaf0-fd15-4863-957f-08ff83be6f05" providerId="ADAL" clId="{A95EBF16-AEEB-4A25-B2CD-5C93822A24FE}" dt="2022-09-21T07:44:14.737" v="1897" actId="478"/>
          <ac:cxnSpMkLst>
            <pc:docMk/>
            <pc:sldMk cId="1492222757" sldId="486"/>
            <ac:cxnSpMk id="35" creationId="{CE1C7B68-1B5C-42E6-A8F6-A9AD40B7C6D8}"/>
          </ac:cxnSpMkLst>
        </pc:cxnChg>
        <pc:cxnChg chg="add mod">
          <ac:chgData name="Laurent Perrin" userId="aadadaf0-fd15-4863-957f-08ff83be6f05" providerId="ADAL" clId="{A95EBF16-AEEB-4A25-B2CD-5C93822A24FE}" dt="2022-09-21T06:28:14.194" v="1163" actId="164"/>
          <ac:cxnSpMkLst>
            <pc:docMk/>
            <pc:sldMk cId="1492222757" sldId="486"/>
            <ac:cxnSpMk id="40" creationId="{B98808A3-F868-4B17-8ADE-003A3B4EE098}"/>
          </ac:cxnSpMkLst>
        </pc:cxnChg>
        <pc:cxnChg chg="add mod">
          <ac:chgData name="Laurent Perrin" userId="aadadaf0-fd15-4863-957f-08ff83be6f05" providerId="ADAL" clId="{A95EBF16-AEEB-4A25-B2CD-5C93822A24FE}" dt="2022-09-21T06:45:20.902" v="1245" actId="1036"/>
          <ac:cxnSpMkLst>
            <pc:docMk/>
            <pc:sldMk cId="1492222757" sldId="486"/>
            <ac:cxnSpMk id="42" creationId="{DA2737FA-ACD0-443C-B1E4-97D2B36E7D36}"/>
          </ac:cxnSpMkLst>
        </pc:cxnChg>
        <pc:cxnChg chg="add mod">
          <ac:chgData name="Laurent Perrin" userId="aadadaf0-fd15-4863-957f-08ff83be6f05" providerId="ADAL" clId="{A95EBF16-AEEB-4A25-B2CD-5C93822A24FE}" dt="2022-09-21T06:28:14.194" v="1163" actId="164"/>
          <ac:cxnSpMkLst>
            <pc:docMk/>
            <pc:sldMk cId="1492222757" sldId="486"/>
            <ac:cxnSpMk id="47" creationId="{A7FED12C-8A54-4B5A-B56E-531F4660FBDE}"/>
          </ac:cxnSpMkLst>
        </pc:cxnChg>
        <pc:cxnChg chg="add del">
          <ac:chgData name="Laurent Perrin" userId="aadadaf0-fd15-4863-957f-08ff83be6f05" providerId="ADAL" clId="{A95EBF16-AEEB-4A25-B2CD-5C93822A24FE}" dt="2022-09-21T06:51:23.683" v="1303" actId="478"/>
          <ac:cxnSpMkLst>
            <pc:docMk/>
            <pc:sldMk cId="1492222757" sldId="486"/>
            <ac:cxnSpMk id="55" creationId="{E9D33D55-E6C3-4940-A840-338B8FE4E1DC}"/>
          </ac:cxnSpMkLst>
        </pc:cxnChg>
        <pc:cxnChg chg="add mod ord">
          <ac:chgData name="Laurent Perrin" userId="aadadaf0-fd15-4863-957f-08ff83be6f05" providerId="ADAL" clId="{A95EBF16-AEEB-4A25-B2CD-5C93822A24FE}" dt="2022-09-21T06:50:34.206" v="1292" actId="164"/>
          <ac:cxnSpMkLst>
            <pc:docMk/>
            <pc:sldMk cId="1492222757" sldId="486"/>
            <ac:cxnSpMk id="57" creationId="{71D563E6-6650-46E0-85D9-CD8FCE0E639C}"/>
          </ac:cxnSpMkLst>
        </pc:cxnChg>
        <pc:cxnChg chg="add mod ord">
          <ac:chgData name="Laurent Perrin" userId="aadadaf0-fd15-4863-957f-08ff83be6f05" providerId="ADAL" clId="{A95EBF16-AEEB-4A25-B2CD-5C93822A24FE}" dt="2022-09-21T06:50:34.206" v="1292" actId="164"/>
          <ac:cxnSpMkLst>
            <pc:docMk/>
            <pc:sldMk cId="1492222757" sldId="486"/>
            <ac:cxnSpMk id="58" creationId="{2A7EE5CE-2FFC-46C0-870D-0DB2E0065ACC}"/>
          </ac:cxnSpMkLst>
        </pc:cxnChg>
        <pc:cxnChg chg="add mod ord">
          <ac:chgData name="Laurent Perrin" userId="aadadaf0-fd15-4863-957f-08ff83be6f05" providerId="ADAL" clId="{A95EBF16-AEEB-4A25-B2CD-5C93822A24FE}" dt="2022-09-21T06:50:34.206" v="1292" actId="164"/>
          <ac:cxnSpMkLst>
            <pc:docMk/>
            <pc:sldMk cId="1492222757" sldId="486"/>
            <ac:cxnSpMk id="59" creationId="{BFDDD9C2-F629-4C7F-AE71-29E2B8E237D6}"/>
          </ac:cxnSpMkLst>
        </pc:cxnChg>
        <pc:cxnChg chg="add mod ord">
          <ac:chgData name="Laurent Perrin" userId="aadadaf0-fd15-4863-957f-08ff83be6f05" providerId="ADAL" clId="{A95EBF16-AEEB-4A25-B2CD-5C93822A24FE}" dt="2022-09-21T06:50:34.206" v="1292" actId="164"/>
          <ac:cxnSpMkLst>
            <pc:docMk/>
            <pc:sldMk cId="1492222757" sldId="486"/>
            <ac:cxnSpMk id="60" creationId="{B0DEDD73-79BF-4B09-9762-798BC520B778}"/>
          </ac:cxnSpMkLst>
        </pc:cxnChg>
        <pc:cxnChg chg="add del mod">
          <ac:chgData name="Laurent Perrin" userId="aadadaf0-fd15-4863-957f-08ff83be6f05" providerId="ADAL" clId="{A95EBF16-AEEB-4A25-B2CD-5C93822A24FE}" dt="2022-09-21T07:01:24.137" v="1442" actId="478"/>
          <ac:cxnSpMkLst>
            <pc:docMk/>
            <pc:sldMk cId="1492222757" sldId="486"/>
            <ac:cxnSpMk id="64" creationId="{26E903FC-D38B-4E24-B46D-EB872FE492AA}"/>
          </ac:cxnSpMkLst>
        </pc:cxnChg>
        <pc:cxnChg chg="add del mod">
          <ac:chgData name="Laurent Perrin" userId="aadadaf0-fd15-4863-957f-08ff83be6f05" providerId="ADAL" clId="{A95EBF16-AEEB-4A25-B2CD-5C93822A24FE}" dt="2022-09-21T07:01:23.607" v="1441" actId="478"/>
          <ac:cxnSpMkLst>
            <pc:docMk/>
            <pc:sldMk cId="1492222757" sldId="486"/>
            <ac:cxnSpMk id="65" creationId="{7F5A0C21-D249-44A3-9832-889F93880272}"/>
          </ac:cxnSpMkLst>
        </pc:cxnChg>
        <pc:cxnChg chg="add del mod">
          <ac:chgData name="Laurent Perrin" userId="aadadaf0-fd15-4863-957f-08ff83be6f05" providerId="ADAL" clId="{A95EBF16-AEEB-4A25-B2CD-5C93822A24FE}" dt="2022-09-21T07:01:25.467" v="1443" actId="478"/>
          <ac:cxnSpMkLst>
            <pc:docMk/>
            <pc:sldMk cId="1492222757" sldId="486"/>
            <ac:cxnSpMk id="68" creationId="{170B579F-A674-4783-AF68-3D1D90B5F6A7}"/>
          </ac:cxnSpMkLst>
        </pc:cxnChg>
        <pc:cxnChg chg="add del mod">
          <ac:chgData name="Laurent Perrin" userId="aadadaf0-fd15-4863-957f-08ff83be6f05" providerId="ADAL" clId="{A95EBF16-AEEB-4A25-B2CD-5C93822A24FE}" dt="2022-09-21T07:01:26.489" v="1444" actId="478"/>
          <ac:cxnSpMkLst>
            <pc:docMk/>
            <pc:sldMk cId="1492222757" sldId="486"/>
            <ac:cxnSpMk id="69" creationId="{8B4F8C09-F57F-40ED-AEFD-6A29D1B12229}"/>
          </ac:cxnSpMkLst>
        </pc:cxnChg>
        <pc:cxnChg chg="del">
          <ac:chgData name="Laurent Perrin" userId="aadadaf0-fd15-4863-957f-08ff83be6f05" providerId="ADAL" clId="{A95EBF16-AEEB-4A25-B2CD-5C93822A24FE}" dt="2022-09-21T06:06:21.325" v="671" actId="478"/>
          <ac:cxnSpMkLst>
            <pc:docMk/>
            <pc:sldMk cId="1492222757" sldId="486"/>
            <ac:cxnSpMk id="31749" creationId="{00000000-0000-0000-0000-000000000000}"/>
          </ac:cxnSpMkLst>
        </pc:cxnChg>
      </pc:sldChg>
      <pc:sldChg chg="addSp delSp modSp add del mod modNotesTx">
        <pc:chgData name="Laurent Perrin" userId="aadadaf0-fd15-4863-957f-08ff83be6f05" providerId="ADAL" clId="{A95EBF16-AEEB-4A25-B2CD-5C93822A24FE}" dt="2022-09-21T13:56:38.141" v="4466" actId="47"/>
        <pc:sldMkLst>
          <pc:docMk/>
          <pc:sldMk cId="3123614282" sldId="487"/>
        </pc:sldMkLst>
        <pc:spChg chg="add mod">
          <ac:chgData name="Laurent Perrin" userId="aadadaf0-fd15-4863-957f-08ff83be6f05" providerId="ADAL" clId="{A95EBF16-AEEB-4A25-B2CD-5C93822A24FE}" dt="2022-09-21T13:36:56.682" v="3683" actId="1076"/>
          <ac:spMkLst>
            <pc:docMk/>
            <pc:sldMk cId="3123614282" sldId="487"/>
            <ac:spMk id="2" creationId="{316DC1ED-DAD5-4EC9-84FF-BE61FF99BCE8}"/>
          </ac:spMkLst>
        </pc:spChg>
        <pc:spChg chg="add mod">
          <ac:chgData name="Laurent Perrin" userId="aadadaf0-fd15-4863-957f-08ff83be6f05" providerId="ADAL" clId="{A95EBF16-AEEB-4A25-B2CD-5C93822A24FE}" dt="2022-09-21T13:27:03.226" v="3628" actId="164"/>
          <ac:spMkLst>
            <pc:docMk/>
            <pc:sldMk cId="3123614282" sldId="487"/>
            <ac:spMk id="7" creationId="{2ED93B49-3EA7-4D65-AB6B-04DE92849225}"/>
          </ac:spMkLst>
        </pc:spChg>
        <pc:spChg chg="add mod">
          <ac:chgData name="Laurent Perrin" userId="aadadaf0-fd15-4863-957f-08ff83be6f05" providerId="ADAL" clId="{A95EBF16-AEEB-4A25-B2CD-5C93822A24FE}" dt="2022-09-21T12:57:34.464" v="2969" actId="14100"/>
          <ac:spMkLst>
            <pc:docMk/>
            <pc:sldMk cId="3123614282" sldId="487"/>
            <ac:spMk id="9" creationId="{A5DF5955-50B3-4D42-B9A8-CA36EAFF63B6}"/>
          </ac:spMkLst>
        </pc:spChg>
        <pc:spChg chg="del mod">
          <ac:chgData name="Laurent Perrin" userId="aadadaf0-fd15-4863-957f-08ff83be6f05" providerId="ADAL" clId="{A95EBF16-AEEB-4A25-B2CD-5C93822A24FE}" dt="2022-09-21T12:50:35.797" v="2856" actId="478"/>
          <ac:spMkLst>
            <pc:docMk/>
            <pc:sldMk cId="3123614282" sldId="487"/>
            <ac:spMk id="10" creationId="{0C89D9BC-9ECF-4F6C-9D26-AF785C7FBCAB}"/>
          </ac:spMkLst>
        </pc:spChg>
        <pc:spChg chg="add mod">
          <ac:chgData name="Laurent Perrin" userId="aadadaf0-fd15-4863-957f-08ff83be6f05" providerId="ADAL" clId="{A95EBF16-AEEB-4A25-B2CD-5C93822A24FE}" dt="2022-09-21T13:51:04.422" v="4236" actId="20577"/>
          <ac:spMkLst>
            <pc:docMk/>
            <pc:sldMk cId="3123614282" sldId="487"/>
            <ac:spMk id="13" creationId="{CACCA611-D02D-47E3-8738-6023B7702A14}"/>
          </ac:spMkLst>
        </pc:spChg>
        <pc:spChg chg="add mod">
          <ac:chgData name="Laurent Perrin" userId="aadadaf0-fd15-4863-957f-08ff83be6f05" providerId="ADAL" clId="{A95EBF16-AEEB-4A25-B2CD-5C93822A24FE}" dt="2022-09-21T13:31:02.009" v="3663" actId="21"/>
          <ac:spMkLst>
            <pc:docMk/>
            <pc:sldMk cId="3123614282" sldId="487"/>
            <ac:spMk id="15" creationId="{BFE9DB57-8E8C-4D60-AA41-89C12C664015}"/>
          </ac:spMkLst>
        </pc:spChg>
        <pc:spChg chg="add mod">
          <ac:chgData name="Laurent Perrin" userId="aadadaf0-fd15-4863-957f-08ff83be6f05" providerId="ADAL" clId="{A95EBF16-AEEB-4A25-B2CD-5C93822A24FE}" dt="2022-09-21T13:38:38.617" v="3800" actId="1035"/>
          <ac:spMkLst>
            <pc:docMk/>
            <pc:sldMk cId="3123614282" sldId="487"/>
            <ac:spMk id="20" creationId="{9EBE3F85-FB09-43AB-9B24-164AE6DD8D26}"/>
          </ac:spMkLst>
        </pc:spChg>
        <pc:spChg chg="add mod">
          <ac:chgData name="Laurent Perrin" userId="aadadaf0-fd15-4863-957f-08ff83be6f05" providerId="ADAL" clId="{A95EBF16-AEEB-4A25-B2CD-5C93822A24FE}" dt="2022-09-21T13:38:54" v="3828" actId="1035"/>
          <ac:spMkLst>
            <pc:docMk/>
            <pc:sldMk cId="3123614282" sldId="487"/>
            <ac:spMk id="21" creationId="{F08F5189-C132-49C4-AD90-46771C01D573}"/>
          </ac:spMkLst>
        </pc:spChg>
        <pc:spChg chg="del">
          <ac:chgData name="Laurent Perrin" userId="aadadaf0-fd15-4863-957f-08ff83be6f05" providerId="ADAL" clId="{A95EBF16-AEEB-4A25-B2CD-5C93822A24FE}" dt="2022-09-21T12:50:32.121" v="2852" actId="478"/>
          <ac:spMkLst>
            <pc:docMk/>
            <pc:sldMk cId="3123614282" sldId="487"/>
            <ac:spMk id="24" creationId="{54EEF342-9EA4-4D15-8455-07F6BCCE50DE}"/>
          </ac:spMkLst>
        </pc:spChg>
        <pc:spChg chg="add mod">
          <ac:chgData name="Laurent Perrin" userId="aadadaf0-fd15-4863-957f-08ff83be6f05" providerId="ADAL" clId="{A95EBF16-AEEB-4A25-B2CD-5C93822A24FE}" dt="2022-09-21T13:31:45.240" v="3678" actId="164"/>
          <ac:spMkLst>
            <pc:docMk/>
            <pc:sldMk cId="3123614282" sldId="487"/>
            <ac:spMk id="25" creationId="{F9A78A83-5086-48BE-86E6-47DBCEBA71F3}"/>
          </ac:spMkLst>
        </pc:spChg>
        <pc:spChg chg="add mod">
          <ac:chgData name="Laurent Perrin" userId="aadadaf0-fd15-4863-957f-08ff83be6f05" providerId="ADAL" clId="{A95EBF16-AEEB-4A25-B2CD-5C93822A24FE}" dt="2022-09-21T13:27:03.226" v="3628" actId="164"/>
          <ac:spMkLst>
            <pc:docMk/>
            <pc:sldMk cId="3123614282" sldId="487"/>
            <ac:spMk id="31" creationId="{BF857964-B6C6-4FA9-B7FA-023988741C25}"/>
          </ac:spMkLst>
        </pc:spChg>
        <pc:spChg chg="add mod">
          <ac:chgData name="Laurent Perrin" userId="aadadaf0-fd15-4863-957f-08ff83be6f05" providerId="ADAL" clId="{A95EBF16-AEEB-4A25-B2CD-5C93822A24FE}" dt="2022-09-21T13:31:45.240" v="3678" actId="164"/>
          <ac:spMkLst>
            <pc:docMk/>
            <pc:sldMk cId="3123614282" sldId="487"/>
            <ac:spMk id="34" creationId="{D14B2C10-76EF-4032-90E2-3D88037FBE41}"/>
          </ac:spMkLst>
        </pc:spChg>
        <pc:spChg chg="add del mod">
          <ac:chgData name="Laurent Perrin" userId="aadadaf0-fd15-4863-957f-08ff83be6f05" providerId="ADAL" clId="{A95EBF16-AEEB-4A25-B2CD-5C93822A24FE}" dt="2022-09-21T13:42:18.259" v="3938" actId="478"/>
          <ac:spMkLst>
            <pc:docMk/>
            <pc:sldMk cId="3123614282" sldId="487"/>
            <ac:spMk id="48" creationId="{C3E9EBBB-ECC1-46A7-AB09-5650153A919A}"/>
          </ac:spMkLst>
        </pc:spChg>
        <pc:spChg chg="add mod">
          <ac:chgData name="Laurent Perrin" userId="aadadaf0-fd15-4863-957f-08ff83be6f05" providerId="ADAL" clId="{A95EBF16-AEEB-4A25-B2CD-5C93822A24FE}" dt="2022-09-21T13:44:09.875" v="4043" actId="164"/>
          <ac:spMkLst>
            <pc:docMk/>
            <pc:sldMk cId="3123614282" sldId="487"/>
            <ac:spMk id="53" creationId="{82D94029-04CC-4C17-8CE9-6B4C5F08DA68}"/>
          </ac:spMkLst>
        </pc:spChg>
        <pc:spChg chg="add mod">
          <ac:chgData name="Laurent Perrin" userId="aadadaf0-fd15-4863-957f-08ff83be6f05" providerId="ADAL" clId="{A95EBF16-AEEB-4A25-B2CD-5C93822A24FE}" dt="2022-09-21T13:44:09.875" v="4043" actId="164"/>
          <ac:spMkLst>
            <pc:docMk/>
            <pc:sldMk cId="3123614282" sldId="487"/>
            <ac:spMk id="54" creationId="{D76A489B-FADF-450B-8677-4491FB19453B}"/>
          </ac:spMkLst>
        </pc:spChg>
        <pc:spChg chg="add mod">
          <ac:chgData name="Laurent Perrin" userId="aadadaf0-fd15-4863-957f-08ff83be6f05" providerId="ADAL" clId="{A95EBF16-AEEB-4A25-B2CD-5C93822A24FE}" dt="2022-09-21T13:51:38.266" v="4238" actId="1076"/>
          <ac:spMkLst>
            <pc:docMk/>
            <pc:sldMk cId="3123614282" sldId="487"/>
            <ac:spMk id="57" creationId="{6D79AD71-213C-47DA-B15E-48302E3669A7}"/>
          </ac:spMkLst>
        </pc:spChg>
        <pc:spChg chg="mod">
          <ac:chgData name="Laurent Perrin" userId="aadadaf0-fd15-4863-957f-08ff83be6f05" providerId="ADAL" clId="{A95EBF16-AEEB-4A25-B2CD-5C93822A24FE}" dt="2022-09-21T12:50:25.468" v="2851" actId="20577"/>
          <ac:spMkLst>
            <pc:docMk/>
            <pc:sldMk cId="3123614282" sldId="487"/>
            <ac:spMk id="31745" creationId="{00000000-0000-0000-0000-000000000000}"/>
          </ac:spMkLst>
        </pc:spChg>
        <pc:spChg chg="mod">
          <ac:chgData name="Laurent Perrin" userId="aadadaf0-fd15-4863-957f-08ff83be6f05" providerId="ADAL" clId="{A95EBF16-AEEB-4A25-B2CD-5C93822A24FE}" dt="2022-09-21T12:50:52.268" v="2869" actId="20577"/>
          <ac:spMkLst>
            <pc:docMk/>
            <pc:sldMk cId="3123614282" sldId="487"/>
            <ac:spMk id="31746" creationId="{00000000-0000-0000-0000-000000000000}"/>
          </ac:spMkLst>
        </pc:spChg>
        <pc:grpChg chg="add mod">
          <ac:chgData name="Laurent Perrin" userId="aadadaf0-fd15-4863-957f-08ff83be6f05" providerId="ADAL" clId="{A95EBF16-AEEB-4A25-B2CD-5C93822A24FE}" dt="2022-09-21T13:31:45.240" v="3678" actId="164"/>
          <ac:grpSpMkLst>
            <pc:docMk/>
            <pc:sldMk cId="3123614282" sldId="487"/>
            <ac:grpSpMk id="22" creationId="{D2F1E36A-4FC5-4DAF-AD94-8C4484493FEC}"/>
          </ac:grpSpMkLst>
        </pc:grpChg>
        <pc:grpChg chg="add mod">
          <ac:chgData name="Laurent Perrin" userId="aadadaf0-fd15-4863-957f-08ff83be6f05" providerId="ADAL" clId="{A95EBF16-AEEB-4A25-B2CD-5C93822A24FE}" dt="2022-09-21T13:44:09.875" v="4043" actId="164"/>
          <ac:grpSpMkLst>
            <pc:docMk/>
            <pc:sldMk cId="3123614282" sldId="487"/>
            <ac:grpSpMk id="32" creationId="{7B2BB06B-4294-4323-A345-8A307E93C136}"/>
          </ac:grpSpMkLst>
        </pc:grpChg>
        <pc:grpChg chg="add mod">
          <ac:chgData name="Laurent Perrin" userId="aadadaf0-fd15-4863-957f-08ff83be6f05" providerId="ADAL" clId="{A95EBF16-AEEB-4A25-B2CD-5C93822A24FE}" dt="2022-09-21T13:50:31.056" v="4232" actId="1076"/>
          <ac:grpSpMkLst>
            <pc:docMk/>
            <pc:sldMk cId="3123614282" sldId="487"/>
            <ac:grpSpMk id="50" creationId="{C4C36063-D373-4A78-9DC8-42C7AAB43641}"/>
          </ac:grpSpMkLst>
        </pc:grpChg>
        <pc:graphicFrameChg chg="del">
          <ac:chgData name="Laurent Perrin" userId="aadadaf0-fd15-4863-957f-08ff83be6f05" providerId="ADAL" clId="{A95EBF16-AEEB-4A25-B2CD-5C93822A24FE}" dt="2022-09-21T12:50:33.257" v="2853" actId="478"/>
          <ac:graphicFrameMkLst>
            <pc:docMk/>
            <pc:sldMk cId="3123614282" sldId="487"/>
            <ac:graphicFrameMk id="73" creationId="{4BF01B48-1C6F-43A6-A079-AE0EB18A6CB4}"/>
          </ac:graphicFrameMkLst>
        </pc:graphicFrameChg>
        <pc:picChg chg="add mod">
          <ac:chgData name="Laurent Perrin" userId="aadadaf0-fd15-4863-957f-08ff83be6f05" providerId="ADAL" clId="{A95EBF16-AEEB-4A25-B2CD-5C93822A24FE}" dt="2022-09-21T13:27:03.226" v="3628" actId="164"/>
          <ac:picMkLst>
            <pc:docMk/>
            <pc:sldMk cId="3123614282" sldId="487"/>
            <ac:picMk id="14" creationId="{0FD62178-5725-4029-804A-EC461B5846CF}"/>
          </ac:picMkLst>
        </pc:picChg>
        <pc:cxnChg chg="add del">
          <ac:chgData name="Laurent Perrin" userId="aadadaf0-fd15-4863-957f-08ff83be6f05" providerId="ADAL" clId="{A95EBF16-AEEB-4A25-B2CD-5C93822A24FE}" dt="2022-09-21T13:16:09.953" v="3246" actId="478"/>
          <ac:cxnSpMkLst>
            <pc:docMk/>
            <pc:sldMk cId="3123614282" sldId="487"/>
            <ac:cxnSpMk id="4" creationId="{F2D206B1-A118-467E-92C7-210D61394E3E}"/>
          </ac:cxnSpMkLst>
        </pc:cxnChg>
        <pc:cxnChg chg="add del mod">
          <ac:chgData name="Laurent Perrin" userId="aadadaf0-fd15-4863-957f-08ff83be6f05" providerId="ADAL" clId="{A95EBF16-AEEB-4A25-B2CD-5C93822A24FE}" dt="2022-09-21T13:37:44.321" v="3711" actId="478"/>
          <ac:cxnSpMkLst>
            <pc:docMk/>
            <pc:sldMk cId="3123614282" sldId="487"/>
            <ac:cxnSpMk id="6" creationId="{9F1792CB-FD04-404B-B7DE-345C837870A0}"/>
          </ac:cxnSpMkLst>
        </pc:cxnChg>
        <pc:cxnChg chg="del">
          <ac:chgData name="Laurent Perrin" userId="aadadaf0-fd15-4863-957f-08ff83be6f05" providerId="ADAL" clId="{A95EBF16-AEEB-4A25-B2CD-5C93822A24FE}" dt="2022-09-21T12:50:36.715" v="2857" actId="478"/>
          <ac:cxnSpMkLst>
            <pc:docMk/>
            <pc:sldMk cId="3123614282" sldId="487"/>
            <ac:cxnSpMk id="8" creationId="{97A357E9-0863-45B5-B968-FE1F6A8DC362}"/>
          </ac:cxnSpMkLst>
        </pc:cxnChg>
        <pc:cxnChg chg="add mod">
          <ac:chgData name="Laurent Perrin" userId="aadadaf0-fd15-4863-957f-08ff83be6f05" providerId="ADAL" clId="{A95EBF16-AEEB-4A25-B2CD-5C93822A24FE}" dt="2022-09-21T12:58:12.828" v="3050" actId="1035"/>
          <ac:cxnSpMkLst>
            <pc:docMk/>
            <pc:sldMk cId="3123614282" sldId="487"/>
            <ac:cxnSpMk id="12" creationId="{2947A007-8FC3-40A0-A89C-83626308A338}"/>
          </ac:cxnSpMkLst>
        </pc:cxnChg>
        <pc:cxnChg chg="add del">
          <ac:chgData name="Laurent Perrin" userId="aadadaf0-fd15-4863-957f-08ff83be6f05" providerId="ADAL" clId="{A95EBF16-AEEB-4A25-B2CD-5C93822A24FE}" dt="2022-09-21T13:20:46.713" v="3369" actId="478"/>
          <ac:cxnSpMkLst>
            <pc:docMk/>
            <pc:sldMk cId="3123614282" sldId="487"/>
            <ac:cxnSpMk id="17" creationId="{6E358CD2-89CE-4EEB-9DD4-56EEE24A7253}"/>
          </ac:cxnSpMkLst>
        </pc:cxnChg>
        <pc:cxnChg chg="add mod">
          <ac:chgData name="Laurent Perrin" userId="aadadaf0-fd15-4863-957f-08ff83be6f05" providerId="ADAL" clId="{A95EBF16-AEEB-4A25-B2CD-5C93822A24FE}" dt="2022-09-21T13:27:03.226" v="3628" actId="164"/>
          <ac:cxnSpMkLst>
            <pc:docMk/>
            <pc:sldMk cId="3123614282" sldId="487"/>
            <ac:cxnSpMk id="19" creationId="{FDC4580F-068A-4F1A-84A6-897FC1594E7E}"/>
          </ac:cxnSpMkLst>
        </pc:cxnChg>
        <pc:cxnChg chg="add mod">
          <ac:chgData name="Laurent Perrin" userId="aadadaf0-fd15-4863-957f-08ff83be6f05" providerId="ADAL" clId="{A95EBF16-AEEB-4A25-B2CD-5C93822A24FE}" dt="2022-09-21T13:27:03.226" v="3628" actId="164"/>
          <ac:cxnSpMkLst>
            <pc:docMk/>
            <pc:sldMk cId="3123614282" sldId="487"/>
            <ac:cxnSpMk id="26" creationId="{C854A1D4-2961-4E48-9A8B-C7AF031B4086}"/>
          </ac:cxnSpMkLst>
        </pc:cxnChg>
        <pc:cxnChg chg="add mod">
          <ac:chgData name="Laurent Perrin" userId="aadadaf0-fd15-4863-957f-08ff83be6f05" providerId="ADAL" clId="{A95EBF16-AEEB-4A25-B2CD-5C93822A24FE}" dt="2022-09-21T13:27:03.226" v="3628" actId="164"/>
          <ac:cxnSpMkLst>
            <pc:docMk/>
            <pc:sldMk cId="3123614282" sldId="487"/>
            <ac:cxnSpMk id="27" creationId="{239D4027-7E23-4928-BBD1-86F4EFBA9974}"/>
          </ac:cxnSpMkLst>
        </pc:cxnChg>
        <pc:cxnChg chg="add mod">
          <ac:chgData name="Laurent Perrin" userId="aadadaf0-fd15-4863-957f-08ff83be6f05" providerId="ADAL" clId="{A95EBF16-AEEB-4A25-B2CD-5C93822A24FE}" dt="2022-09-21T13:27:03.226" v="3628" actId="164"/>
          <ac:cxnSpMkLst>
            <pc:docMk/>
            <pc:sldMk cId="3123614282" sldId="487"/>
            <ac:cxnSpMk id="28" creationId="{0B344AA6-E93A-4499-8824-C576EBD3F852}"/>
          </ac:cxnSpMkLst>
        </pc:cxnChg>
        <pc:cxnChg chg="add mod">
          <ac:chgData name="Laurent Perrin" userId="aadadaf0-fd15-4863-957f-08ff83be6f05" providerId="ADAL" clId="{A95EBF16-AEEB-4A25-B2CD-5C93822A24FE}" dt="2022-09-21T13:27:03.226" v="3628" actId="164"/>
          <ac:cxnSpMkLst>
            <pc:docMk/>
            <pc:sldMk cId="3123614282" sldId="487"/>
            <ac:cxnSpMk id="29" creationId="{50CB97F4-D4C1-4B0E-854C-410D8B30ABE7}"/>
          </ac:cxnSpMkLst>
        </pc:cxnChg>
        <pc:cxnChg chg="add mod">
          <ac:chgData name="Laurent Perrin" userId="aadadaf0-fd15-4863-957f-08ff83be6f05" providerId="ADAL" clId="{A95EBF16-AEEB-4A25-B2CD-5C93822A24FE}" dt="2022-09-21T13:27:03.226" v="3628" actId="164"/>
          <ac:cxnSpMkLst>
            <pc:docMk/>
            <pc:sldMk cId="3123614282" sldId="487"/>
            <ac:cxnSpMk id="30" creationId="{9A2B9D13-1D12-4946-9835-5D41506A9409}"/>
          </ac:cxnSpMkLst>
        </pc:cxnChg>
        <pc:cxnChg chg="add del mod">
          <ac:chgData name="Laurent Perrin" userId="aadadaf0-fd15-4863-957f-08ff83be6f05" providerId="ADAL" clId="{A95EBF16-AEEB-4A25-B2CD-5C93822A24FE}" dt="2022-09-21T13:37:18.910" v="3686" actId="478"/>
          <ac:cxnSpMkLst>
            <pc:docMk/>
            <pc:sldMk cId="3123614282" sldId="487"/>
            <ac:cxnSpMk id="35" creationId="{A42B6489-23EF-4654-813E-551412880AA9}"/>
          </ac:cxnSpMkLst>
        </pc:cxnChg>
        <pc:cxnChg chg="add mod">
          <ac:chgData name="Laurent Perrin" userId="aadadaf0-fd15-4863-957f-08ff83be6f05" providerId="ADAL" clId="{A95EBF16-AEEB-4A25-B2CD-5C93822A24FE}" dt="2022-09-21T13:44:09.875" v="4043" actId="164"/>
          <ac:cxnSpMkLst>
            <pc:docMk/>
            <pc:sldMk cId="3123614282" sldId="487"/>
            <ac:cxnSpMk id="37" creationId="{B57A3C70-9AD9-4F54-93D5-5DC4F247F023}"/>
          </ac:cxnSpMkLst>
        </pc:cxnChg>
        <pc:cxnChg chg="add del mod">
          <ac:chgData name="Laurent Perrin" userId="aadadaf0-fd15-4863-957f-08ff83be6f05" providerId="ADAL" clId="{A95EBF16-AEEB-4A25-B2CD-5C93822A24FE}" dt="2022-09-21T13:38:19.126" v="3726" actId="11529"/>
          <ac:cxnSpMkLst>
            <pc:docMk/>
            <pc:sldMk cId="3123614282" sldId="487"/>
            <ac:cxnSpMk id="39" creationId="{04AC515A-DB65-4D02-A163-1DC0CBBE6DEE}"/>
          </ac:cxnSpMkLst>
        </pc:cxnChg>
        <pc:cxnChg chg="add mod">
          <ac:chgData name="Laurent Perrin" userId="aadadaf0-fd15-4863-957f-08ff83be6f05" providerId="ADAL" clId="{A95EBF16-AEEB-4A25-B2CD-5C93822A24FE}" dt="2022-09-21T13:44:09.875" v="4043" actId="164"/>
          <ac:cxnSpMkLst>
            <pc:docMk/>
            <pc:sldMk cId="3123614282" sldId="487"/>
            <ac:cxnSpMk id="41" creationId="{BB368152-2F18-433D-9F0D-E3008393DE23}"/>
          </ac:cxnSpMkLst>
        </pc:cxnChg>
        <pc:cxnChg chg="add mod">
          <ac:chgData name="Laurent Perrin" userId="aadadaf0-fd15-4863-957f-08ff83be6f05" providerId="ADAL" clId="{A95EBF16-AEEB-4A25-B2CD-5C93822A24FE}" dt="2022-09-21T13:44:09.875" v="4043" actId="164"/>
          <ac:cxnSpMkLst>
            <pc:docMk/>
            <pc:sldMk cId="3123614282" sldId="487"/>
            <ac:cxnSpMk id="43" creationId="{2BE5F153-B182-4C02-A0BF-0C2AEE94C438}"/>
          </ac:cxnSpMkLst>
        </pc:cxnChg>
        <pc:cxnChg chg="add mod">
          <ac:chgData name="Laurent Perrin" userId="aadadaf0-fd15-4863-957f-08ff83be6f05" providerId="ADAL" clId="{A95EBF16-AEEB-4A25-B2CD-5C93822A24FE}" dt="2022-09-21T13:44:09.875" v="4043" actId="164"/>
          <ac:cxnSpMkLst>
            <pc:docMk/>
            <pc:sldMk cId="3123614282" sldId="487"/>
            <ac:cxnSpMk id="45" creationId="{26E54230-C73C-4B11-91F1-6FFB8F164342}"/>
          </ac:cxnSpMkLst>
        </pc:cxnChg>
        <pc:cxnChg chg="add mod">
          <ac:chgData name="Laurent Perrin" userId="aadadaf0-fd15-4863-957f-08ff83be6f05" providerId="ADAL" clId="{A95EBF16-AEEB-4A25-B2CD-5C93822A24FE}" dt="2022-09-21T13:50:34.420" v="4233" actId="1035"/>
          <ac:cxnSpMkLst>
            <pc:docMk/>
            <pc:sldMk cId="3123614282" sldId="487"/>
            <ac:cxnSpMk id="49" creationId="{A0EC9B4A-4716-4AD4-AEE8-5E229D26CAEB}"/>
          </ac:cxnSpMkLst>
        </pc:cxnChg>
      </pc:sldChg>
      <pc:sldChg chg="add del">
        <pc:chgData name="Laurent Perrin" userId="aadadaf0-fd15-4863-957f-08ff83be6f05" providerId="ADAL" clId="{A95EBF16-AEEB-4A25-B2CD-5C93822A24FE}" dt="2022-09-21T12:41:53.237" v="2740"/>
        <pc:sldMkLst>
          <pc:docMk/>
          <pc:sldMk cId="3715021735" sldId="487"/>
        </pc:sldMkLst>
      </pc:sldChg>
      <pc:sldChg chg="addSp delSp modSp add del mod modNotesTx">
        <pc:chgData name="Laurent Perrin" userId="aadadaf0-fd15-4863-957f-08ff83be6f05" providerId="ADAL" clId="{A95EBF16-AEEB-4A25-B2CD-5C93822A24FE}" dt="2022-10-04T14:44:42.959" v="21051"/>
        <pc:sldMkLst>
          <pc:docMk/>
          <pc:sldMk cId="688513202" sldId="488"/>
        </pc:sldMkLst>
        <pc:spChg chg="mod">
          <ac:chgData name="Laurent Perrin" userId="aadadaf0-fd15-4863-957f-08ff83be6f05" providerId="ADAL" clId="{A95EBF16-AEEB-4A25-B2CD-5C93822A24FE}" dt="2022-09-21T13:53:48.389" v="4399" actId="1076"/>
          <ac:spMkLst>
            <pc:docMk/>
            <pc:sldMk cId="688513202" sldId="488"/>
            <ac:spMk id="2" creationId="{316DC1ED-DAD5-4EC9-84FF-BE61FF99BCE8}"/>
          </ac:spMkLst>
        </pc:spChg>
        <pc:spChg chg="mod">
          <ac:chgData name="Laurent Perrin" userId="aadadaf0-fd15-4863-957f-08ff83be6f05" providerId="ADAL" clId="{A95EBF16-AEEB-4A25-B2CD-5C93822A24FE}" dt="2022-09-21T13:53:19.961" v="4336" actId="1038"/>
          <ac:spMkLst>
            <pc:docMk/>
            <pc:sldMk cId="688513202" sldId="488"/>
            <ac:spMk id="7" creationId="{2ED93B49-3EA7-4D65-AB6B-04DE92849225}"/>
          </ac:spMkLst>
        </pc:spChg>
        <pc:spChg chg="mod">
          <ac:chgData name="Laurent Perrin" userId="aadadaf0-fd15-4863-957f-08ff83be6f05" providerId="ADAL" clId="{A95EBF16-AEEB-4A25-B2CD-5C93822A24FE}" dt="2022-09-28T13:35:53.284" v="16789" actId="14100"/>
          <ac:spMkLst>
            <pc:docMk/>
            <pc:sldMk cId="688513202" sldId="488"/>
            <ac:spMk id="9" creationId="{A5DF5955-50B3-4D42-B9A8-CA36EAFF63B6}"/>
          </ac:spMkLst>
        </pc:spChg>
        <pc:spChg chg="mod">
          <ac:chgData name="Laurent Perrin" userId="aadadaf0-fd15-4863-957f-08ff83be6f05" providerId="ADAL" clId="{A95EBF16-AEEB-4A25-B2CD-5C93822A24FE}" dt="2022-09-21T13:55:51.014" v="4426" actId="14100"/>
          <ac:spMkLst>
            <pc:docMk/>
            <pc:sldMk cId="688513202" sldId="488"/>
            <ac:spMk id="13" creationId="{CACCA611-D02D-47E3-8738-6023B7702A14}"/>
          </ac:spMkLst>
        </pc:spChg>
        <pc:spChg chg="mod">
          <ac:chgData name="Laurent Perrin" userId="aadadaf0-fd15-4863-957f-08ff83be6f05" providerId="ADAL" clId="{A95EBF16-AEEB-4A25-B2CD-5C93822A24FE}" dt="2022-09-21T13:53:34.606" v="4397" actId="1038"/>
          <ac:spMkLst>
            <pc:docMk/>
            <pc:sldMk cId="688513202" sldId="488"/>
            <ac:spMk id="25" creationId="{F9A78A83-5086-48BE-86E6-47DBCEBA71F3}"/>
          </ac:spMkLst>
        </pc:spChg>
        <pc:spChg chg="mod">
          <ac:chgData name="Laurent Perrin" userId="aadadaf0-fd15-4863-957f-08ff83be6f05" providerId="ADAL" clId="{A95EBF16-AEEB-4A25-B2CD-5C93822A24FE}" dt="2022-09-21T13:53:42.010" v="4398" actId="1076"/>
          <ac:spMkLst>
            <pc:docMk/>
            <pc:sldMk cId="688513202" sldId="488"/>
            <ac:spMk id="34" creationId="{D14B2C10-76EF-4032-90E2-3D88037FBE41}"/>
          </ac:spMkLst>
        </pc:spChg>
        <pc:spChg chg="mod">
          <ac:chgData name="Laurent Perrin" userId="aadadaf0-fd15-4863-957f-08ff83be6f05" providerId="ADAL" clId="{A95EBF16-AEEB-4A25-B2CD-5C93822A24FE}" dt="2022-09-21T13:52:53.400" v="4258" actId="1035"/>
          <ac:spMkLst>
            <pc:docMk/>
            <pc:sldMk cId="688513202" sldId="488"/>
            <ac:spMk id="53" creationId="{82D94029-04CC-4C17-8CE9-6B4C5F08DA68}"/>
          </ac:spMkLst>
        </pc:spChg>
        <pc:spChg chg="mod">
          <ac:chgData name="Laurent Perrin" userId="aadadaf0-fd15-4863-957f-08ff83be6f05" providerId="ADAL" clId="{A95EBF16-AEEB-4A25-B2CD-5C93822A24FE}" dt="2022-09-21T13:52:55.698" v="4265" actId="1035"/>
          <ac:spMkLst>
            <pc:docMk/>
            <pc:sldMk cId="688513202" sldId="488"/>
            <ac:spMk id="54" creationId="{D76A489B-FADF-450B-8677-4491FB19453B}"/>
          </ac:spMkLst>
        </pc:spChg>
        <pc:spChg chg="mod">
          <ac:chgData name="Laurent Perrin" userId="aadadaf0-fd15-4863-957f-08ff83be6f05" providerId="ADAL" clId="{A95EBF16-AEEB-4A25-B2CD-5C93822A24FE}" dt="2022-09-21T13:56:00.614" v="4429" actId="14100"/>
          <ac:spMkLst>
            <pc:docMk/>
            <pc:sldMk cId="688513202" sldId="488"/>
            <ac:spMk id="57" creationId="{6D79AD71-213C-47DA-B15E-48302E3669A7}"/>
          </ac:spMkLst>
        </pc:spChg>
        <pc:grpChg chg="mod">
          <ac:chgData name="Laurent Perrin" userId="aadadaf0-fd15-4863-957f-08ff83be6f05" providerId="ADAL" clId="{A95EBF16-AEEB-4A25-B2CD-5C93822A24FE}" dt="2022-09-27T12:07:30.093" v="6985" actId="1037"/>
          <ac:grpSpMkLst>
            <pc:docMk/>
            <pc:sldMk cId="688513202" sldId="488"/>
            <ac:grpSpMk id="50" creationId="{C4C36063-D373-4A78-9DC8-42C7AAB43641}"/>
          </ac:grpSpMkLst>
        </pc:grpChg>
        <pc:picChg chg="mod">
          <ac:chgData name="Laurent Perrin" userId="aadadaf0-fd15-4863-957f-08ff83be6f05" providerId="ADAL" clId="{A95EBF16-AEEB-4A25-B2CD-5C93822A24FE}" dt="2022-10-04T14:44:42.959" v="21051"/>
          <ac:picMkLst>
            <pc:docMk/>
            <pc:sldMk cId="688513202" sldId="488"/>
            <ac:picMk id="11" creationId="{CEEC3617-1893-4F63-B662-62CB52539F9E}"/>
          </ac:picMkLst>
        </pc:picChg>
        <pc:picChg chg="mod">
          <ac:chgData name="Laurent Perrin" userId="aadadaf0-fd15-4863-957f-08ff83be6f05" providerId="ADAL" clId="{A95EBF16-AEEB-4A25-B2CD-5C93822A24FE}" dt="2022-09-21T13:53:48.389" v="4399" actId="1076"/>
          <ac:picMkLst>
            <pc:docMk/>
            <pc:sldMk cId="688513202" sldId="488"/>
            <ac:picMk id="14" creationId="{0FD62178-5725-4029-804A-EC461B5846CF}"/>
          </ac:picMkLst>
        </pc:picChg>
        <pc:cxnChg chg="del mod">
          <ac:chgData name="Laurent Perrin" userId="aadadaf0-fd15-4863-957f-08ff83be6f05" providerId="ADAL" clId="{A95EBF16-AEEB-4A25-B2CD-5C93822A24FE}" dt="2022-09-21T13:51:45.478" v="4241" actId="478"/>
          <ac:cxnSpMkLst>
            <pc:docMk/>
            <pc:sldMk cId="688513202" sldId="488"/>
            <ac:cxnSpMk id="12" creationId="{2947A007-8FC3-40A0-A89C-83626308A338}"/>
          </ac:cxnSpMkLst>
        </pc:cxnChg>
        <pc:cxnChg chg="add mod">
          <ac:chgData name="Laurent Perrin" userId="aadadaf0-fd15-4863-957f-08ff83be6f05" providerId="ADAL" clId="{A95EBF16-AEEB-4A25-B2CD-5C93822A24FE}" dt="2022-09-21T13:56:14.945" v="4465" actId="1037"/>
          <ac:cxnSpMkLst>
            <pc:docMk/>
            <pc:sldMk cId="688513202" sldId="488"/>
            <ac:cxnSpMk id="35" creationId="{D8B712A5-AE87-4BC7-ADB5-ABAE4364B06C}"/>
          </ac:cxnSpMkLst>
        </pc:cxnChg>
        <pc:cxnChg chg="mod">
          <ac:chgData name="Laurent Perrin" userId="aadadaf0-fd15-4863-957f-08ff83be6f05" providerId="ADAL" clId="{A95EBF16-AEEB-4A25-B2CD-5C93822A24FE}" dt="2022-10-03T09:00:12.795" v="20681" actId="1038"/>
          <ac:cxnSpMkLst>
            <pc:docMk/>
            <pc:sldMk cId="688513202" sldId="488"/>
            <ac:cxnSpMk id="36" creationId="{75CE1025-F951-4203-AB4F-2B315C9460C3}"/>
          </ac:cxnSpMkLst>
        </pc:cxnChg>
        <pc:cxnChg chg="mod">
          <ac:chgData name="Laurent Perrin" userId="aadadaf0-fd15-4863-957f-08ff83be6f05" providerId="ADAL" clId="{A95EBF16-AEEB-4A25-B2CD-5C93822A24FE}" dt="2022-09-27T12:08:09.547" v="6996" actId="1036"/>
          <ac:cxnSpMkLst>
            <pc:docMk/>
            <pc:sldMk cId="688513202" sldId="488"/>
            <ac:cxnSpMk id="37" creationId="{B57A3C70-9AD9-4F54-93D5-5DC4F247F023}"/>
          </ac:cxnSpMkLst>
        </pc:cxnChg>
        <pc:cxnChg chg="mod">
          <ac:chgData name="Laurent Perrin" userId="aadadaf0-fd15-4863-957f-08ff83be6f05" providerId="ADAL" clId="{A95EBF16-AEEB-4A25-B2CD-5C93822A24FE}" dt="2022-09-27T12:07:58.918" v="6991" actId="208"/>
          <ac:cxnSpMkLst>
            <pc:docMk/>
            <pc:sldMk cId="688513202" sldId="488"/>
            <ac:cxnSpMk id="43" creationId="{2BE5F153-B182-4C02-A0BF-0C2AEE94C438}"/>
          </ac:cxnSpMkLst>
        </pc:cxnChg>
        <pc:cxnChg chg="mod">
          <ac:chgData name="Laurent Perrin" userId="aadadaf0-fd15-4863-957f-08ff83be6f05" providerId="ADAL" clId="{A95EBF16-AEEB-4A25-B2CD-5C93822A24FE}" dt="2022-10-03T09:00:14.450" v="20682" actId="1038"/>
          <ac:cxnSpMkLst>
            <pc:docMk/>
            <pc:sldMk cId="688513202" sldId="488"/>
            <ac:cxnSpMk id="49" creationId="{A0EC9B4A-4716-4AD4-AEE8-5E229D26CAEB}"/>
          </ac:cxnSpMkLst>
        </pc:cxnChg>
      </pc:sldChg>
      <pc:sldChg chg="addSp delSp modSp add del mod ord modShow modNotesTx">
        <pc:chgData name="Laurent Perrin" userId="aadadaf0-fd15-4863-957f-08ff83be6f05" providerId="ADAL" clId="{A95EBF16-AEEB-4A25-B2CD-5C93822A24FE}" dt="2022-10-03T07:19:04.230" v="20561" actId="47"/>
        <pc:sldMkLst>
          <pc:docMk/>
          <pc:sldMk cId="472926129" sldId="489"/>
        </pc:sldMkLst>
        <pc:spChg chg="add del mod">
          <ac:chgData name="Laurent Perrin" userId="aadadaf0-fd15-4863-957f-08ff83be6f05" providerId="ADAL" clId="{A95EBF16-AEEB-4A25-B2CD-5C93822A24FE}" dt="2022-09-21T13:57:06.145" v="4469" actId="478"/>
          <ac:spMkLst>
            <pc:docMk/>
            <pc:sldMk cId="472926129" sldId="489"/>
            <ac:spMk id="4" creationId="{ED738EBE-93DC-4435-AEE0-A6C8FA54DD15}"/>
          </ac:spMkLst>
        </pc:spChg>
        <pc:spChg chg="del">
          <ac:chgData name="Laurent Perrin" userId="aadadaf0-fd15-4863-957f-08ff83be6f05" providerId="ADAL" clId="{A95EBF16-AEEB-4A25-B2CD-5C93822A24FE}" dt="2022-09-21T13:57:04.254" v="4468" actId="478"/>
          <ac:spMkLst>
            <pc:docMk/>
            <pc:sldMk cId="472926129" sldId="489"/>
            <ac:spMk id="9" creationId="{A5DF5955-50B3-4D42-B9A8-CA36EAFF63B6}"/>
          </ac:spMkLst>
        </pc:spChg>
        <pc:spChg chg="del">
          <ac:chgData name="Laurent Perrin" userId="aadadaf0-fd15-4863-957f-08ff83be6f05" providerId="ADAL" clId="{A95EBF16-AEEB-4A25-B2CD-5C93822A24FE}" dt="2022-09-21T13:57:08.029" v="4471" actId="478"/>
          <ac:spMkLst>
            <pc:docMk/>
            <pc:sldMk cId="472926129" sldId="489"/>
            <ac:spMk id="13" creationId="{CACCA611-D02D-47E3-8738-6023B7702A14}"/>
          </ac:spMkLst>
        </pc:spChg>
        <pc:spChg chg="add mod">
          <ac:chgData name="Laurent Perrin" userId="aadadaf0-fd15-4863-957f-08ff83be6f05" providerId="ADAL" clId="{A95EBF16-AEEB-4A25-B2CD-5C93822A24FE}" dt="2022-09-29T11:48:12.362" v="17293" actId="6549"/>
          <ac:spMkLst>
            <pc:docMk/>
            <pc:sldMk cId="472926129" sldId="489"/>
            <ac:spMk id="36" creationId="{39A164B8-7E84-44EE-8C56-346E5F92A7F8}"/>
          </ac:spMkLst>
        </pc:spChg>
        <pc:spChg chg="add del mod">
          <ac:chgData name="Laurent Perrin" userId="aadadaf0-fd15-4863-957f-08ff83be6f05" providerId="ADAL" clId="{A95EBF16-AEEB-4A25-B2CD-5C93822A24FE}" dt="2022-09-21T14:06:50.204" v="4559"/>
          <ac:spMkLst>
            <pc:docMk/>
            <pc:sldMk cId="472926129" sldId="489"/>
            <ac:spMk id="42" creationId="{B454FC40-36F6-4484-AB35-0C01CC3FE0A1}"/>
          </ac:spMkLst>
        </pc:spChg>
        <pc:spChg chg="add mod">
          <ac:chgData name="Laurent Perrin" userId="aadadaf0-fd15-4863-957f-08ff83be6f05" providerId="ADAL" clId="{A95EBF16-AEEB-4A25-B2CD-5C93822A24FE}" dt="2022-09-29T11:58:48.276" v="17383" actId="403"/>
          <ac:spMkLst>
            <pc:docMk/>
            <pc:sldMk cId="472926129" sldId="489"/>
            <ac:spMk id="44" creationId="{60332ED6-5D03-445E-A1DA-F6CC0072D693}"/>
          </ac:spMkLst>
        </pc:spChg>
        <pc:spChg chg="del">
          <ac:chgData name="Laurent Perrin" userId="aadadaf0-fd15-4863-957f-08ff83be6f05" providerId="ADAL" clId="{A95EBF16-AEEB-4A25-B2CD-5C93822A24FE}" dt="2022-09-21T13:57:09.796" v="4473" actId="478"/>
          <ac:spMkLst>
            <pc:docMk/>
            <pc:sldMk cId="472926129" sldId="489"/>
            <ac:spMk id="57" creationId="{6D79AD71-213C-47DA-B15E-48302E3669A7}"/>
          </ac:spMkLst>
        </pc:spChg>
        <pc:grpChg chg="del">
          <ac:chgData name="Laurent Perrin" userId="aadadaf0-fd15-4863-957f-08ff83be6f05" providerId="ADAL" clId="{A95EBF16-AEEB-4A25-B2CD-5C93822A24FE}" dt="2022-09-21T13:57:08.749" v="4472" actId="478"/>
          <ac:grpSpMkLst>
            <pc:docMk/>
            <pc:sldMk cId="472926129" sldId="489"/>
            <ac:grpSpMk id="50" creationId="{C4C36063-D373-4A78-9DC8-42C7AAB43641}"/>
          </ac:grpSpMkLst>
        </pc:grpChg>
        <pc:picChg chg="add mod">
          <ac:chgData name="Laurent Perrin" userId="aadadaf0-fd15-4863-957f-08ff83be6f05" providerId="ADAL" clId="{A95EBF16-AEEB-4A25-B2CD-5C93822A24FE}" dt="2022-09-28T13:32:02.880" v="16703" actId="1035"/>
          <ac:picMkLst>
            <pc:docMk/>
            <pc:sldMk cId="472926129" sldId="489"/>
            <ac:picMk id="38" creationId="{6581083B-D5B3-4F8A-ADE2-5D5FADCCDF09}"/>
          </ac:picMkLst>
        </pc:picChg>
        <pc:picChg chg="add del mod modCrop">
          <ac:chgData name="Laurent Perrin" userId="aadadaf0-fd15-4863-957f-08ff83be6f05" providerId="ADAL" clId="{A95EBF16-AEEB-4A25-B2CD-5C93822A24FE}" dt="2022-09-21T14:01:05.011" v="4513" actId="478"/>
          <ac:picMkLst>
            <pc:docMk/>
            <pc:sldMk cId="472926129" sldId="489"/>
            <ac:picMk id="39" creationId="{21424254-66CA-4A16-9B0E-E7F2A6A93F04}"/>
          </ac:picMkLst>
        </pc:picChg>
        <pc:picChg chg="add del mod modCrop">
          <ac:chgData name="Laurent Perrin" userId="aadadaf0-fd15-4863-957f-08ff83be6f05" providerId="ADAL" clId="{A95EBF16-AEEB-4A25-B2CD-5C93822A24FE}" dt="2022-09-21T14:01:05.922" v="4514" actId="478"/>
          <ac:picMkLst>
            <pc:docMk/>
            <pc:sldMk cId="472926129" sldId="489"/>
            <ac:picMk id="40" creationId="{629C2DC5-6F51-49F8-AC21-7E7EB03C43F7}"/>
          </ac:picMkLst>
        </pc:picChg>
        <pc:cxnChg chg="del">
          <ac:chgData name="Laurent Perrin" userId="aadadaf0-fd15-4863-957f-08ff83be6f05" providerId="ADAL" clId="{A95EBF16-AEEB-4A25-B2CD-5C93822A24FE}" dt="2022-09-21T13:57:06.621" v="4470" actId="478"/>
          <ac:cxnSpMkLst>
            <pc:docMk/>
            <pc:sldMk cId="472926129" sldId="489"/>
            <ac:cxnSpMk id="35" creationId="{D8B712A5-AE87-4BC7-ADB5-ABAE4364B06C}"/>
          </ac:cxnSpMkLst>
        </pc:cxnChg>
        <pc:cxnChg chg="add mod">
          <ac:chgData name="Laurent Perrin" userId="aadadaf0-fd15-4863-957f-08ff83be6f05" providerId="ADAL" clId="{A95EBF16-AEEB-4A25-B2CD-5C93822A24FE}" dt="2022-09-28T13:32:00.653" v="16701" actId="1035"/>
          <ac:cxnSpMkLst>
            <pc:docMk/>
            <pc:sldMk cId="472926129" sldId="489"/>
            <ac:cxnSpMk id="46" creationId="{55CF713B-DB4E-4A07-9D5E-DDB51ACE8740}"/>
          </ac:cxnSpMkLst>
        </pc:cxnChg>
      </pc:sldChg>
      <pc:sldChg chg="addSp modSp new add del mod">
        <pc:chgData name="Laurent Perrin" userId="aadadaf0-fd15-4863-957f-08ff83be6f05" providerId="ADAL" clId="{A95EBF16-AEEB-4A25-B2CD-5C93822A24FE}" dt="2022-09-28T14:18:25.133" v="17234" actId="47"/>
        <pc:sldMkLst>
          <pc:docMk/>
          <pc:sldMk cId="2503992742" sldId="490"/>
        </pc:sldMkLst>
        <pc:spChg chg="add mod">
          <ac:chgData name="Laurent Perrin" userId="aadadaf0-fd15-4863-957f-08ff83be6f05" providerId="ADAL" clId="{A95EBF16-AEEB-4A25-B2CD-5C93822A24FE}" dt="2022-09-21T14:01:49.664" v="4536" actId="20577"/>
          <ac:spMkLst>
            <pc:docMk/>
            <pc:sldMk cId="2503992742" sldId="490"/>
            <ac:spMk id="4" creationId="{C2F283B3-C46E-4A93-AC47-0F5F279D7B33}"/>
          </ac:spMkLst>
        </pc:spChg>
      </pc:sldChg>
      <pc:sldChg chg="modSp mod modNotesTx">
        <pc:chgData name="Laurent Perrin" userId="aadadaf0-fd15-4863-957f-08ff83be6f05" providerId="ADAL" clId="{A95EBF16-AEEB-4A25-B2CD-5C93822A24FE}" dt="2022-10-04T14:44:25.542" v="21050"/>
        <pc:sldMkLst>
          <pc:docMk/>
          <pc:sldMk cId="3092621525" sldId="491"/>
        </pc:sldMkLst>
        <pc:spChg chg="mod">
          <ac:chgData name="Laurent Perrin" userId="aadadaf0-fd15-4863-957f-08ff83be6f05" providerId="ADAL" clId="{A95EBF16-AEEB-4A25-B2CD-5C93822A24FE}" dt="2022-09-28T13:30:00.450" v="16608" actId="1035"/>
          <ac:spMkLst>
            <pc:docMk/>
            <pc:sldMk cId="3092621525" sldId="491"/>
            <ac:spMk id="10" creationId="{00000000-0000-0000-0000-000000000000}"/>
          </ac:spMkLst>
        </pc:spChg>
        <pc:spChg chg="mod">
          <ac:chgData name="Laurent Perrin" userId="aadadaf0-fd15-4863-957f-08ff83be6f05" providerId="ADAL" clId="{A95EBF16-AEEB-4A25-B2CD-5C93822A24FE}" dt="2022-09-28T13:11:08.197" v="16435" actId="1076"/>
          <ac:spMkLst>
            <pc:docMk/>
            <pc:sldMk cId="3092621525" sldId="491"/>
            <ac:spMk id="18" creationId="{FADD55C5-28BE-B13E-FE25-799BB415C99F}"/>
          </ac:spMkLst>
        </pc:spChg>
        <pc:spChg chg="mod">
          <ac:chgData name="Laurent Perrin" userId="aadadaf0-fd15-4863-957f-08ff83be6f05" providerId="ADAL" clId="{A95EBF16-AEEB-4A25-B2CD-5C93822A24FE}" dt="2022-09-28T13:31:09.496" v="16652" actId="1076"/>
          <ac:spMkLst>
            <pc:docMk/>
            <pc:sldMk cId="3092621525" sldId="491"/>
            <ac:spMk id="26" creationId="{B7DE1573-BBF3-4061-9EBF-2AD512C58C4A}"/>
          </ac:spMkLst>
        </pc:spChg>
        <pc:spChg chg="mod">
          <ac:chgData name="Laurent Perrin" userId="aadadaf0-fd15-4863-957f-08ff83be6f05" providerId="ADAL" clId="{A95EBF16-AEEB-4A25-B2CD-5C93822A24FE}" dt="2022-10-03T09:06:21.950" v="20704" actId="1036"/>
          <ac:spMkLst>
            <pc:docMk/>
            <pc:sldMk cId="3092621525" sldId="491"/>
            <ac:spMk id="31746" creationId="{00000000-0000-0000-0000-000000000000}"/>
          </ac:spMkLst>
        </pc:spChg>
        <pc:picChg chg="mod">
          <ac:chgData name="Laurent Perrin" userId="aadadaf0-fd15-4863-957f-08ff83be6f05" providerId="ADAL" clId="{A95EBF16-AEEB-4A25-B2CD-5C93822A24FE}" dt="2022-10-04T14:44:25.542" v="21050"/>
          <ac:picMkLst>
            <pc:docMk/>
            <pc:sldMk cId="3092621525" sldId="491"/>
            <ac:picMk id="11" creationId="{CEEC3617-1893-4F63-B662-62CB52539F9E}"/>
          </ac:picMkLst>
        </pc:picChg>
        <pc:cxnChg chg="mod">
          <ac:chgData name="Laurent Perrin" userId="aadadaf0-fd15-4863-957f-08ff83be6f05" providerId="ADAL" clId="{A95EBF16-AEEB-4A25-B2CD-5C93822A24FE}" dt="2022-09-29T11:47:01.642" v="17290" actId="1582"/>
          <ac:cxnSpMkLst>
            <pc:docMk/>
            <pc:sldMk cId="3092621525" sldId="491"/>
            <ac:cxnSpMk id="6" creationId="{217E1B40-EE13-0C82-E2A8-90E905C5F0CB}"/>
          </ac:cxnSpMkLst>
        </pc:cxnChg>
        <pc:cxnChg chg="mod">
          <ac:chgData name="Laurent Perrin" userId="aadadaf0-fd15-4863-957f-08ff83be6f05" providerId="ADAL" clId="{A95EBF16-AEEB-4A25-B2CD-5C93822A24FE}" dt="2022-10-03T08:59:49.925" v="20680" actId="1038"/>
          <ac:cxnSpMkLst>
            <pc:docMk/>
            <pc:sldMk cId="3092621525" sldId="491"/>
            <ac:cxnSpMk id="8" creationId="{348CEA2F-C7CD-B9B5-A88D-2398EF8818B2}"/>
          </ac:cxnSpMkLst>
        </pc:cxnChg>
        <pc:cxnChg chg="mod">
          <ac:chgData name="Laurent Perrin" userId="aadadaf0-fd15-4863-957f-08ff83be6f05" providerId="ADAL" clId="{A95EBF16-AEEB-4A25-B2CD-5C93822A24FE}" dt="2022-10-03T08:59:38.270" v="20675" actId="1035"/>
          <ac:cxnSpMkLst>
            <pc:docMk/>
            <pc:sldMk cId="3092621525" sldId="491"/>
            <ac:cxnSpMk id="9" creationId="{2A9F1189-AEA0-DEA7-906B-EFF6C3D7B807}"/>
          </ac:cxnSpMkLst>
        </pc:cxnChg>
        <pc:cxnChg chg="mod">
          <ac:chgData name="Laurent Perrin" userId="aadadaf0-fd15-4863-957f-08ff83be6f05" providerId="ADAL" clId="{A95EBF16-AEEB-4A25-B2CD-5C93822A24FE}" dt="2022-09-28T13:11:00.840" v="16434" actId="208"/>
          <ac:cxnSpMkLst>
            <pc:docMk/>
            <pc:sldMk cId="3092621525" sldId="491"/>
            <ac:cxnSpMk id="16" creationId="{2CAF33D8-725E-A75A-9D73-89C7228C64F7}"/>
          </ac:cxnSpMkLst>
        </pc:cxnChg>
        <pc:cxnChg chg="mod">
          <ac:chgData name="Laurent Perrin" userId="aadadaf0-fd15-4863-957f-08ff83be6f05" providerId="ADAL" clId="{A95EBF16-AEEB-4A25-B2CD-5C93822A24FE}" dt="2022-09-29T11:46:57.017" v="17289" actId="1582"/>
          <ac:cxnSpMkLst>
            <pc:docMk/>
            <pc:sldMk cId="3092621525" sldId="491"/>
            <ac:cxnSpMk id="22" creationId="{05722826-32EF-4B1F-88E6-7C4D41E73EA9}"/>
          </ac:cxnSpMkLst>
        </pc:cxnChg>
        <pc:cxnChg chg="mod">
          <ac:chgData name="Laurent Perrin" userId="aadadaf0-fd15-4863-957f-08ff83be6f05" providerId="ADAL" clId="{A95EBF16-AEEB-4A25-B2CD-5C93822A24FE}" dt="2022-09-28T13:31:05.835" v="16651" actId="1036"/>
          <ac:cxnSpMkLst>
            <pc:docMk/>
            <pc:sldMk cId="3092621525" sldId="491"/>
            <ac:cxnSpMk id="31749" creationId="{00000000-0000-0000-0000-000000000000}"/>
          </ac:cxnSpMkLst>
        </pc:cxnChg>
      </pc:sldChg>
      <pc:sldChg chg="addSp modSp add del mod ord modShow modNotesTx">
        <pc:chgData name="Laurent Perrin" userId="aadadaf0-fd15-4863-957f-08ff83be6f05" providerId="ADAL" clId="{A95EBF16-AEEB-4A25-B2CD-5C93822A24FE}" dt="2022-10-03T07:17:45.884" v="20514" actId="47"/>
        <pc:sldMkLst>
          <pc:docMk/>
          <pc:sldMk cId="152189038" sldId="493"/>
        </pc:sldMkLst>
        <pc:spChg chg="mod">
          <ac:chgData name="Laurent Perrin" userId="aadadaf0-fd15-4863-957f-08ff83be6f05" providerId="ADAL" clId="{A95EBF16-AEEB-4A25-B2CD-5C93822A24FE}" dt="2022-09-28T13:30:44.312" v="16638" actId="1038"/>
          <ac:spMkLst>
            <pc:docMk/>
            <pc:sldMk cId="152189038" sldId="493"/>
            <ac:spMk id="10" creationId="{0C89D9BC-9ECF-4F6C-9D26-AF785C7FBCAB}"/>
          </ac:spMkLst>
        </pc:spChg>
        <pc:spChg chg="mod">
          <ac:chgData name="Laurent Perrin" userId="aadadaf0-fd15-4863-957f-08ff83be6f05" providerId="ADAL" clId="{A95EBF16-AEEB-4A25-B2CD-5C93822A24FE}" dt="2022-09-29T11:57:25.428" v="17379" actId="1035"/>
          <ac:spMkLst>
            <pc:docMk/>
            <pc:sldMk cId="152189038" sldId="493"/>
            <ac:spMk id="24" creationId="{54EEF342-9EA4-4D15-8455-07F6BCCE50DE}"/>
          </ac:spMkLst>
        </pc:spChg>
        <pc:graphicFrameChg chg="add mod modGraphic">
          <ac:chgData name="Laurent Perrin" userId="aadadaf0-fd15-4863-957f-08ff83be6f05" providerId="ADAL" clId="{A95EBF16-AEEB-4A25-B2CD-5C93822A24FE}" dt="2022-09-28T06:59:00.153" v="10870" actId="1076"/>
          <ac:graphicFrameMkLst>
            <pc:docMk/>
            <pc:sldMk cId="152189038" sldId="493"/>
            <ac:graphicFrameMk id="12" creationId="{9265269B-E3BE-45EB-A9CC-51D6BB70A3C1}"/>
          </ac:graphicFrameMkLst>
        </pc:graphicFrameChg>
        <pc:graphicFrameChg chg="mod modGraphic">
          <ac:chgData name="Laurent Perrin" userId="aadadaf0-fd15-4863-957f-08ff83be6f05" providerId="ADAL" clId="{A95EBF16-AEEB-4A25-B2CD-5C93822A24FE}" dt="2022-09-28T14:06:55.828" v="16981" actId="1076"/>
          <ac:graphicFrameMkLst>
            <pc:docMk/>
            <pc:sldMk cId="152189038" sldId="493"/>
            <ac:graphicFrameMk id="73" creationId="{4BF01B48-1C6F-43A6-A079-AE0EB18A6CB4}"/>
          </ac:graphicFrameMkLst>
        </pc:graphicFrameChg>
        <pc:cxnChg chg="mod">
          <ac:chgData name="Laurent Perrin" userId="aadadaf0-fd15-4863-957f-08ff83be6f05" providerId="ADAL" clId="{A95EBF16-AEEB-4A25-B2CD-5C93822A24FE}" dt="2022-09-27T11:57:33.514" v="6769" actId="1036"/>
          <ac:cxnSpMkLst>
            <pc:docMk/>
            <pc:sldMk cId="152189038" sldId="493"/>
            <ac:cxnSpMk id="8" creationId="{97A357E9-0863-45B5-B968-FE1F6A8DC362}"/>
          </ac:cxnSpMkLst>
        </pc:cxnChg>
        <pc:cxnChg chg="add mod">
          <ac:chgData name="Laurent Perrin" userId="aadadaf0-fd15-4863-957f-08ff83be6f05" providerId="ADAL" clId="{A95EBF16-AEEB-4A25-B2CD-5C93822A24FE}" dt="2022-09-27T11:57:41.191" v="6793" actId="14100"/>
          <ac:cxnSpMkLst>
            <pc:docMk/>
            <pc:sldMk cId="152189038" sldId="493"/>
            <ac:cxnSpMk id="9" creationId="{B1D9A3F6-0D3B-48D5-8378-1901B8405017}"/>
          </ac:cxnSpMkLst>
        </pc:cxnChg>
      </pc:sldChg>
      <pc:sldChg chg="addSp delSp modSp add del mod modNotesTx">
        <pc:chgData name="Laurent Perrin" userId="aadadaf0-fd15-4863-957f-08ff83be6f05" providerId="ADAL" clId="{A95EBF16-AEEB-4A25-B2CD-5C93822A24FE}" dt="2022-10-04T14:44:56.177" v="21053"/>
        <pc:sldMkLst>
          <pc:docMk/>
          <pc:sldMk cId="1317155245" sldId="494"/>
        </pc:sldMkLst>
        <pc:spChg chg="mod">
          <ac:chgData name="Laurent Perrin" userId="aadadaf0-fd15-4863-957f-08ff83be6f05" providerId="ADAL" clId="{A95EBF16-AEEB-4A25-B2CD-5C93822A24FE}" dt="2022-09-30T05:55:32.364" v="17976" actId="20577"/>
          <ac:spMkLst>
            <pc:docMk/>
            <pc:sldMk cId="1317155245" sldId="494"/>
            <ac:spMk id="9" creationId="{A5DF5955-50B3-4D42-B9A8-CA36EAFF63B6}"/>
          </ac:spMkLst>
        </pc:spChg>
        <pc:spChg chg="mod">
          <ac:chgData name="Laurent Perrin" userId="aadadaf0-fd15-4863-957f-08ff83be6f05" providerId="ADAL" clId="{A95EBF16-AEEB-4A25-B2CD-5C93822A24FE}" dt="2022-09-27T12:28:55.806" v="7494" actId="1076"/>
          <ac:spMkLst>
            <pc:docMk/>
            <pc:sldMk cId="1317155245" sldId="494"/>
            <ac:spMk id="13" creationId="{CACCA611-D02D-47E3-8738-6023B7702A14}"/>
          </ac:spMkLst>
        </pc:spChg>
        <pc:spChg chg="del mod">
          <ac:chgData name="Laurent Perrin" userId="aadadaf0-fd15-4863-957f-08ff83be6f05" providerId="ADAL" clId="{A95EBF16-AEEB-4A25-B2CD-5C93822A24FE}" dt="2022-09-27T12:06:18.234" v="6969" actId="478"/>
          <ac:spMkLst>
            <pc:docMk/>
            <pc:sldMk cId="1317155245" sldId="494"/>
            <ac:spMk id="38" creationId="{3936C221-846D-491A-95FA-EC1AF97752F4}"/>
          </ac:spMkLst>
        </pc:spChg>
        <pc:spChg chg="del mod">
          <ac:chgData name="Laurent Perrin" userId="aadadaf0-fd15-4863-957f-08ff83be6f05" providerId="ADAL" clId="{A95EBF16-AEEB-4A25-B2CD-5C93822A24FE}" dt="2022-09-27T11:51:16.979" v="6481" actId="478"/>
          <ac:spMkLst>
            <pc:docMk/>
            <pc:sldMk cId="1317155245" sldId="494"/>
            <ac:spMk id="39" creationId="{1DE5DCE5-0F20-4B1B-97D1-6A0C8FF7CFE6}"/>
          </ac:spMkLst>
        </pc:spChg>
        <pc:spChg chg="mod">
          <ac:chgData name="Laurent Perrin" userId="aadadaf0-fd15-4863-957f-08ff83be6f05" providerId="ADAL" clId="{A95EBF16-AEEB-4A25-B2CD-5C93822A24FE}" dt="2022-09-27T15:20:44.634" v="9157" actId="20577"/>
          <ac:spMkLst>
            <pc:docMk/>
            <pc:sldMk cId="1317155245" sldId="494"/>
            <ac:spMk id="40" creationId="{2E8F22BA-1171-48BE-8C43-61793AA4DE2E}"/>
          </ac:spMkLst>
        </pc:spChg>
        <pc:spChg chg="del mod">
          <ac:chgData name="Laurent Perrin" userId="aadadaf0-fd15-4863-957f-08ff83be6f05" providerId="ADAL" clId="{A95EBF16-AEEB-4A25-B2CD-5C93822A24FE}" dt="2022-09-27T12:06:19.836" v="6970" actId="478"/>
          <ac:spMkLst>
            <pc:docMk/>
            <pc:sldMk cId="1317155245" sldId="494"/>
            <ac:spMk id="42" creationId="{CAA23C39-7147-4D1E-BF1C-0640AA84B349}"/>
          </ac:spMkLst>
        </pc:spChg>
        <pc:spChg chg="mod">
          <ac:chgData name="Laurent Perrin" userId="aadadaf0-fd15-4863-957f-08ff83be6f05" providerId="ADAL" clId="{A95EBF16-AEEB-4A25-B2CD-5C93822A24FE}" dt="2022-09-27T12:05:50.990" v="6968" actId="14100"/>
          <ac:spMkLst>
            <pc:docMk/>
            <pc:sldMk cId="1317155245" sldId="494"/>
            <ac:spMk id="44" creationId="{64483213-E50D-4952-9428-4ED49C12F3A7}"/>
          </ac:spMkLst>
        </pc:spChg>
        <pc:spChg chg="mod">
          <ac:chgData name="Laurent Perrin" userId="aadadaf0-fd15-4863-957f-08ff83be6f05" providerId="ADAL" clId="{A95EBF16-AEEB-4A25-B2CD-5C93822A24FE}" dt="2022-09-27T14:27:43.714" v="8398" actId="20577"/>
          <ac:spMkLst>
            <pc:docMk/>
            <pc:sldMk cId="1317155245" sldId="494"/>
            <ac:spMk id="46" creationId="{0619F768-E9DB-40C7-8680-5E174703BFC7}"/>
          </ac:spMkLst>
        </pc:spChg>
        <pc:spChg chg="mod">
          <ac:chgData name="Laurent Perrin" userId="aadadaf0-fd15-4863-957f-08ff83be6f05" providerId="ADAL" clId="{A95EBF16-AEEB-4A25-B2CD-5C93822A24FE}" dt="2022-09-27T14:27:46.785" v="8400" actId="20577"/>
          <ac:spMkLst>
            <pc:docMk/>
            <pc:sldMk cId="1317155245" sldId="494"/>
            <ac:spMk id="47" creationId="{C77B92B3-2A5B-4022-BF9D-A35513EBA37C}"/>
          </ac:spMkLst>
        </pc:spChg>
        <pc:spChg chg="del">
          <ac:chgData name="Laurent Perrin" userId="aadadaf0-fd15-4863-957f-08ff83be6f05" providerId="ADAL" clId="{A95EBF16-AEEB-4A25-B2CD-5C93822A24FE}" dt="2022-09-27T11:41:16.998" v="6474" actId="478"/>
          <ac:spMkLst>
            <pc:docMk/>
            <pc:sldMk cId="1317155245" sldId="494"/>
            <ac:spMk id="57" creationId="{6D79AD71-213C-47DA-B15E-48302E3669A7}"/>
          </ac:spMkLst>
        </pc:spChg>
        <pc:spChg chg="add mod">
          <ac:chgData name="Laurent Perrin" userId="aadadaf0-fd15-4863-957f-08ff83be6f05" providerId="ADAL" clId="{A95EBF16-AEEB-4A25-B2CD-5C93822A24FE}" dt="2022-09-27T12:29:25.005" v="7504" actId="1038"/>
          <ac:spMkLst>
            <pc:docMk/>
            <pc:sldMk cId="1317155245" sldId="494"/>
            <ac:spMk id="59" creationId="{4ADC16B9-7D9F-4383-AEB3-958F7C578EFB}"/>
          </ac:spMkLst>
        </pc:spChg>
        <pc:spChg chg="add mod">
          <ac:chgData name="Laurent Perrin" userId="aadadaf0-fd15-4863-957f-08ff83be6f05" providerId="ADAL" clId="{A95EBF16-AEEB-4A25-B2CD-5C93822A24FE}" dt="2022-09-27T12:29:14.452" v="7497" actId="1037"/>
          <ac:spMkLst>
            <pc:docMk/>
            <pc:sldMk cId="1317155245" sldId="494"/>
            <ac:spMk id="60" creationId="{B192378B-43E5-4FCA-8B97-CF30B2CDB4E9}"/>
          </ac:spMkLst>
        </pc:spChg>
        <pc:spChg chg="add mod">
          <ac:chgData name="Laurent Perrin" userId="aadadaf0-fd15-4863-957f-08ff83be6f05" providerId="ADAL" clId="{A95EBF16-AEEB-4A25-B2CD-5C93822A24FE}" dt="2022-09-30T05:52:11.972" v="17926" actId="6549"/>
          <ac:spMkLst>
            <pc:docMk/>
            <pc:sldMk cId="1317155245" sldId="494"/>
            <ac:spMk id="61" creationId="{D5D95281-8018-4E3A-B440-DE1526D00028}"/>
          </ac:spMkLst>
        </pc:spChg>
        <pc:spChg chg="mod">
          <ac:chgData name="Laurent Perrin" userId="aadadaf0-fd15-4863-957f-08ff83be6f05" providerId="ADAL" clId="{A95EBF16-AEEB-4A25-B2CD-5C93822A24FE}" dt="2022-09-27T09:56:42.439" v="6391" actId="255"/>
          <ac:spMkLst>
            <pc:docMk/>
            <pc:sldMk cId="1317155245" sldId="494"/>
            <ac:spMk id="31745" creationId="{00000000-0000-0000-0000-000000000000}"/>
          </ac:spMkLst>
        </pc:spChg>
        <pc:spChg chg="mod">
          <ac:chgData name="Laurent Perrin" userId="aadadaf0-fd15-4863-957f-08ff83be6f05" providerId="ADAL" clId="{A95EBF16-AEEB-4A25-B2CD-5C93822A24FE}" dt="2022-09-27T11:08:32.039" v="6432" actId="20577"/>
          <ac:spMkLst>
            <pc:docMk/>
            <pc:sldMk cId="1317155245" sldId="494"/>
            <ac:spMk id="31746" creationId="{00000000-0000-0000-0000-000000000000}"/>
          </ac:spMkLst>
        </pc:spChg>
        <pc:grpChg chg="add mod">
          <ac:chgData name="Laurent Perrin" userId="aadadaf0-fd15-4863-957f-08ff83be6f05" providerId="ADAL" clId="{A95EBF16-AEEB-4A25-B2CD-5C93822A24FE}" dt="2022-09-27T12:28:38.086" v="7491" actId="164"/>
          <ac:grpSpMkLst>
            <pc:docMk/>
            <pc:sldMk cId="1317155245" sldId="494"/>
            <ac:grpSpMk id="3" creationId="{CF7AD857-153E-422B-84D5-81FD29E28B13}"/>
          </ac:grpSpMkLst>
        </pc:grpChg>
        <pc:grpChg chg="add mod">
          <ac:chgData name="Laurent Perrin" userId="aadadaf0-fd15-4863-957f-08ff83be6f05" providerId="ADAL" clId="{A95EBF16-AEEB-4A25-B2CD-5C93822A24FE}" dt="2022-09-27T12:28:38.086" v="7491" actId="164"/>
          <ac:grpSpMkLst>
            <pc:docMk/>
            <pc:sldMk cId="1317155245" sldId="494"/>
            <ac:grpSpMk id="5" creationId="{63052A26-A24C-4163-A7E9-2BCD32AB66FD}"/>
          </ac:grpSpMkLst>
        </pc:grpChg>
        <pc:grpChg chg="add mod">
          <ac:chgData name="Laurent Perrin" userId="aadadaf0-fd15-4863-957f-08ff83be6f05" providerId="ADAL" clId="{A95EBF16-AEEB-4A25-B2CD-5C93822A24FE}" dt="2022-09-27T12:28:44.388" v="7492" actId="1076"/>
          <ac:grpSpMkLst>
            <pc:docMk/>
            <pc:sldMk cId="1317155245" sldId="494"/>
            <ac:grpSpMk id="10" creationId="{90C18A73-B92D-4604-AD99-AE51DE260727}"/>
          </ac:grpSpMkLst>
        </pc:grpChg>
        <pc:grpChg chg="add mod">
          <ac:chgData name="Laurent Perrin" userId="aadadaf0-fd15-4863-957f-08ff83be6f05" providerId="ADAL" clId="{A95EBF16-AEEB-4A25-B2CD-5C93822A24FE}" dt="2022-09-27T12:25:55.832" v="7348" actId="164"/>
          <ac:grpSpMkLst>
            <pc:docMk/>
            <pc:sldMk cId="1317155245" sldId="494"/>
            <ac:grpSpMk id="36" creationId="{9A973C3F-B711-4C9E-A40C-FB37DB667452}"/>
          </ac:grpSpMkLst>
        </pc:grpChg>
        <pc:grpChg chg="del">
          <ac:chgData name="Laurent Perrin" userId="aadadaf0-fd15-4863-957f-08ff83be6f05" providerId="ADAL" clId="{A95EBF16-AEEB-4A25-B2CD-5C93822A24FE}" dt="2022-09-27T11:41:15.121" v="6473" actId="478"/>
          <ac:grpSpMkLst>
            <pc:docMk/>
            <pc:sldMk cId="1317155245" sldId="494"/>
            <ac:grpSpMk id="50" creationId="{C4C36063-D373-4A78-9DC8-42C7AAB43641}"/>
          </ac:grpSpMkLst>
        </pc:grpChg>
        <pc:picChg chg="mod">
          <ac:chgData name="Laurent Perrin" userId="aadadaf0-fd15-4863-957f-08ff83be6f05" providerId="ADAL" clId="{A95EBF16-AEEB-4A25-B2CD-5C93822A24FE}" dt="2022-10-04T14:44:56.177" v="21053"/>
          <ac:picMkLst>
            <pc:docMk/>
            <pc:sldMk cId="1317155245" sldId="494"/>
            <ac:picMk id="11" creationId="{CEEC3617-1893-4F63-B662-62CB52539F9E}"/>
          </ac:picMkLst>
        </pc:picChg>
        <pc:cxnChg chg="add mod">
          <ac:chgData name="Laurent Perrin" userId="aadadaf0-fd15-4863-957f-08ff83be6f05" providerId="ADAL" clId="{A95EBF16-AEEB-4A25-B2CD-5C93822A24FE}" dt="2022-09-28T07:48:01.402" v="12279" actId="1038"/>
          <ac:cxnSpMkLst>
            <pc:docMk/>
            <pc:sldMk cId="1317155245" sldId="494"/>
            <ac:cxnSpMk id="8" creationId="{01C17F26-1C8E-4502-9451-948C738F1E9B}"/>
          </ac:cxnSpMkLst>
        </pc:cxnChg>
        <pc:cxnChg chg="mod">
          <ac:chgData name="Laurent Perrin" userId="aadadaf0-fd15-4863-957f-08ff83be6f05" providerId="ADAL" clId="{A95EBF16-AEEB-4A25-B2CD-5C93822A24FE}" dt="2022-09-27T13:04:10.186" v="7915" actId="1037"/>
          <ac:cxnSpMkLst>
            <pc:docMk/>
            <pc:sldMk cId="1317155245" sldId="494"/>
            <ac:cxnSpMk id="35" creationId="{D8B712A5-AE87-4BC7-ADB5-ABAE4364B06C}"/>
          </ac:cxnSpMkLst>
        </pc:cxnChg>
        <pc:cxnChg chg="add mod">
          <ac:chgData name="Laurent Perrin" userId="aadadaf0-fd15-4863-957f-08ff83be6f05" providerId="ADAL" clId="{A95EBF16-AEEB-4A25-B2CD-5C93822A24FE}" dt="2022-09-28T13:11:51.069" v="16436" actId="208"/>
          <ac:cxnSpMkLst>
            <pc:docMk/>
            <pc:sldMk cId="1317155245" sldId="494"/>
            <ac:cxnSpMk id="48" creationId="{30D4587D-9E0B-49EF-A2A6-65C1B6E9F29E}"/>
          </ac:cxnSpMkLst>
        </pc:cxnChg>
        <pc:cxnChg chg="add mod">
          <ac:chgData name="Laurent Perrin" userId="aadadaf0-fd15-4863-957f-08ff83be6f05" providerId="ADAL" clId="{A95EBF16-AEEB-4A25-B2CD-5C93822A24FE}" dt="2022-09-28T13:11:54.257" v="16437" actId="208"/>
          <ac:cxnSpMkLst>
            <pc:docMk/>
            <pc:sldMk cId="1317155245" sldId="494"/>
            <ac:cxnSpMk id="51" creationId="{321973AD-7099-4341-BF47-4F8B52EF3BDC}"/>
          </ac:cxnSpMkLst>
        </pc:cxnChg>
        <pc:cxnChg chg="add del mod">
          <ac:chgData name="Laurent Perrin" userId="aadadaf0-fd15-4863-957f-08ff83be6f05" providerId="ADAL" clId="{A95EBF16-AEEB-4A25-B2CD-5C93822A24FE}" dt="2022-09-27T12:02:50.736" v="6886"/>
          <ac:cxnSpMkLst>
            <pc:docMk/>
            <pc:sldMk cId="1317155245" sldId="494"/>
            <ac:cxnSpMk id="52" creationId="{FAC6A809-580A-4227-90EE-E1706BDF7CF1}"/>
          </ac:cxnSpMkLst>
        </pc:cxnChg>
        <pc:cxnChg chg="add mod">
          <ac:chgData name="Laurent Perrin" userId="aadadaf0-fd15-4863-957f-08ff83be6f05" providerId="ADAL" clId="{A95EBF16-AEEB-4A25-B2CD-5C93822A24FE}" dt="2022-09-28T13:11:57.345" v="16438" actId="208"/>
          <ac:cxnSpMkLst>
            <pc:docMk/>
            <pc:sldMk cId="1317155245" sldId="494"/>
            <ac:cxnSpMk id="55" creationId="{1ECA1A9A-F763-4690-BA27-6583F45E7239}"/>
          </ac:cxnSpMkLst>
        </pc:cxnChg>
        <pc:cxnChg chg="add mod">
          <ac:chgData name="Laurent Perrin" userId="aadadaf0-fd15-4863-957f-08ff83be6f05" providerId="ADAL" clId="{A95EBF16-AEEB-4A25-B2CD-5C93822A24FE}" dt="2022-09-30T05:55:18.538" v="17974" actId="1036"/>
          <ac:cxnSpMkLst>
            <pc:docMk/>
            <pc:sldMk cId="1317155245" sldId="494"/>
            <ac:cxnSpMk id="56" creationId="{797ED15C-EABC-4B95-9F37-34969E2FD444}"/>
          </ac:cxnSpMkLst>
        </pc:cxnChg>
        <pc:cxnChg chg="add mod">
          <ac:chgData name="Laurent Perrin" userId="aadadaf0-fd15-4863-957f-08ff83be6f05" providerId="ADAL" clId="{A95EBF16-AEEB-4A25-B2CD-5C93822A24FE}" dt="2022-09-27T12:26:40.561" v="7386" actId="14100"/>
          <ac:cxnSpMkLst>
            <pc:docMk/>
            <pc:sldMk cId="1317155245" sldId="494"/>
            <ac:cxnSpMk id="58" creationId="{D12BB447-77D2-4CFA-995B-35F64CA04168}"/>
          </ac:cxnSpMkLst>
        </pc:cxnChg>
        <pc:cxnChg chg="add del mod">
          <ac:chgData name="Laurent Perrin" userId="aadadaf0-fd15-4863-957f-08ff83be6f05" providerId="ADAL" clId="{A95EBF16-AEEB-4A25-B2CD-5C93822A24FE}" dt="2022-09-27T12:27:57.449" v="7464" actId="478"/>
          <ac:cxnSpMkLst>
            <pc:docMk/>
            <pc:sldMk cId="1317155245" sldId="494"/>
            <ac:cxnSpMk id="62" creationId="{BF3CE527-3284-4EFC-B7CD-D750A6A29279}"/>
          </ac:cxnSpMkLst>
        </pc:cxnChg>
      </pc:sldChg>
      <pc:sldChg chg="add del mod ord modShow">
        <pc:chgData name="Laurent Perrin" userId="aadadaf0-fd15-4863-957f-08ff83be6f05" providerId="ADAL" clId="{A95EBF16-AEEB-4A25-B2CD-5C93822A24FE}" dt="2022-10-03T07:19:04.230" v="20561" actId="47"/>
        <pc:sldMkLst>
          <pc:docMk/>
          <pc:sldMk cId="3944673715" sldId="495"/>
        </pc:sldMkLst>
      </pc:sldChg>
      <pc:sldChg chg="addSp delSp modSp add del mod modNotesTx">
        <pc:chgData name="Laurent Perrin" userId="aadadaf0-fd15-4863-957f-08ff83be6f05" providerId="ADAL" clId="{A95EBF16-AEEB-4A25-B2CD-5C93822A24FE}" dt="2022-10-04T14:45:01.950" v="21054"/>
        <pc:sldMkLst>
          <pc:docMk/>
          <pc:sldMk cId="2174113595" sldId="496"/>
        </pc:sldMkLst>
        <pc:spChg chg="add del mod">
          <ac:chgData name="Laurent Perrin" userId="aadadaf0-fd15-4863-957f-08ff83be6f05" providerId="ADAL" clId="{A95EBF16-AEEB-4A25-B2CD-5C93822A24FE}" dt="2022-09-27T12:29:51.552" v="7509" actId="478"/>
          <ac:spMkLst>
            <pc:docMk/>
            <pc:sldMk cId="2174113595" sldId="496"/>
            <ac:spMk id="4" creationId="{1BFA8295-1693-40A7-8B26-4C3AB8484993}"/>
          </ac:spMkLst>
        </pc:spChg>
        <pc:spChg chg="del">
          <ac:chgData name="Laurent Perrin" userId="aadadaf0-fd15-4863-957f-08ff83be6f05" providerId="ADAL" clId="{A95EBF16-AEEB-4A25-B2CD-5C93822A24FE}" dt="2022-09-27T12:29:47.165" v="7506" actId="478"/>
          <ac:spMkLst>
            <pc:docMk/>
            <pc:sldMk cId="2174113595" sldId="496"/>
            <ac:spMk id="9" creationId="{A5DF5955-50B3-4D42-B9A8-CA36EAFF63B6}"/>
          </ac:spMkLst>
        </pc:spChg>
        <pc:spChg chg="add del">
          <ac:chgData name="Laurent Perrin" userId="aadadaf0-fd15-4863-957f-08ff83be6f05" providerId="ADAL" clId="{A95EBF16-AEEB-4A25-B2CD-5C93822A24FE}" dt="2022-10-03T07:11:51.717" v="20500" actId="22"/>
          <ac:spMkLst>
            <pc:docMk/>
            <pc:sldMk cId="2174113595" sldId="496"/>
            <ac:spMk id="9" creationId="{D970A564-B979-423D-BB38-4158D434469C}"/>
          </ac:spMkLst>
        </pc:spChg>
        <pc:spChg chg="add del">
          <ac:chgData name="Laurent Perrin" userId="aadadaf0-fd15-4863-957f-08ff83be6f05" providerId="ADAL" clId="{A95EBF16-AEEB-4A25-B2CD-5C93822A24FE}" dt="2022-10-03T07:11:50.433" v="20499" actId="22"/>
          <ac:spMkLst>
            <pc:docMk/>
            <pc:sldMk cId="2174113595" sldId="496"/>
            <ac:spMk id="12" creationId="{78A8F309-5B2B-4214-9A3C-118FA0FF73D1}"/>
          </ac:spMkLst>
        </pc:spChg>
        <pc:spChg chg="add del">
          <ac:chgData name="Laurent Perrin" userId="aadadaf0-fd15-4863-957f-08ff83be6f05" providerId="ADAL" clId="{A95EBF16-AEEB-4A25-B2CD-5C93822A24FE}" dt="2022-10-03T07:11:59.535" v="20502" actId="22"/>
          <ac:spMkLst>
            <pc:docMk/>
            <pc:sldMk cId="2174113595" sldId="496"/>
            <ac:spMk id="13" creationId="{184AF141-38D3-49A5-BB84-E974DD918F8F}"/>
          </ac:spMkLst>
        </pc:spChg>
        <pc:spChg chg="del">
          <ac:chgData name="Laurent Perrin" userId="aadadaf0-fd15-4863-957f-08ff83be6f05" providerId="ADAL" clId="{A95EBF16-AEEB-4A25-B2CD-5C93822A24FE}" dt="2022-09-27T12:29:48.429" v="7507" actId="478"/>
          <ac:spMkLst>
            <pc:docMk/>
            <pc:sldMk cId="2174113595" sldId="496"/>
            <ac:spMk id="13" creationId="{CACCA611-D02D-47E3-8738-6023B7702A14}"/>
          </ac:spMkLst>
        </pc:spChg>
        <pc:spChg chg="add mod ord">
          <ac:chgData name="Laurent Perrin" userId="aadadaf0-fd15-4863-957f-08ff83be6f05" providerId="ADAL" clId="{A95EBF16-AEEB-4A25-B2CD-5C93822A24FE}" dt="2022-09-30T08:47:30.122" v="20364" actId="20577"/>
          <ac:spMkLst>
            <pc:docMk/>
            <pc:sldMk cId="2174113595" sldId="496"/>
            <ac:spMk id="27" creationId="{0E0FD31C-117C-4DF0-A5BA-C3ADC3D079B9}"/>
          </ac:spMkLst>
        </pc:spChg>
        <pc:spChg chg="add mod">
          <ac:chgData name="Laurent Perrin" userId="aadadaf0-fd15-4863-957f-08ff83be6f05" providerId="ADAL" clId="{A95EBF16-AEEB-4A25-B2CD-5C93822A24FE}" dt="2022-09-30T05:54:56.668" v="17973" actId="20577"/>
          <ac:spMkLst>
            <pc:docMk/>
            <pc:sldMk cId="2174113595" sldId="496"/>
            <ac:spMk id="28" creationId="{5A31EE04-119B-4EA5-999F-BC86A478647C}"/>
          </ac:spMkLst>
        </pc:spChg>
        <pc:grpChg chg="del">
          <ac:chgData name="Laurent Perrin" userId="aadadaf0-fd15-4863-957f-08ff83be6f05" providerId="ADAL" clId="{A95EBF16-AEEB-4A25-B2CD-5C93822A24FE}" dt="2022-09-27T12:29:49.693" v="7508" actId="478"/>
          <ac:grpSpMkLst>
            <pc:docMk/>
            <pc:sldMk cId="2174113595" sldId="496"/>
            <ac:grpSpMk id="10" creationId="{90C18A73-B92D-4604-AD99-AE51DE260727}"/>
          </ac:grpSpMkLst>
        </pc:grpChg>
        <pc:picChg chg="mod">
          <ac:chgData name="Laurent Perrin" userId="aadadaf0-fd15-4863-957f-08ff83be6f05" providerId="ADAL" clId="{A95EBF16-AEEB-4A25-B2CD-5C93822A24FE}" dt="2022-10-04T14:45:01.950" v="21054"/>
          <ac:picMkLst>
            <pc:docMk/>
            <pc:sldMk cId="2174113595" sldId="496"/>
            <ac:picMk id="11" creationId="{CEEC3617-1893-4F63-B662-62CB52539F9E}"/>
          </ac:picMkLst>
        </pc:picChg>
        <pc:cxnChg chg="mod">
          <ac:chgData name="Laurent Perrin" userId="aadadaf0-fd15-4863-957f-08ff83be6f05" providerId="ADAL" clId="{A95EBF16-AEEB-4A25-B2CD-5C93822A24FE}" dt="2022-09-30T05:52:54.845" v="17963" actId="1036"/>
          <ac:cxnSpMkLst>
            <pc:docMk/>
            <pc:sldMk cId="2174113595" sldId="496"/>
            <ac:cxnSpMk id="35" creationId="{D8B712A5-AE87-4BC7-ADB5-ABAE4364B06C}"/>
          </ac:cxnSpMkLst>
        </pc:cxnChg>
      </pc:sldChg>
      <pc:sldChg chg="addSp delSp modSp add del mod modShow modNotesTx">
        <pc:chgData name="Laurent Perrin" userId="aadadaf0-fd15-4863-957f-08ff83be6f05" providerId="ADAL" clId="{A95EBF16-AEEB-4A25-B2CD-5C93822A24FE}" dt="2022-10-03T07:17:58.842" v="20515" actId="47"/>
        <pc:sldMkLst>
          <pc:docMk/>
          <pc:sldMk cId="1497549449" sldId="498"/>
        </pc:sldMkLst>
        <pc:spChg chg="mod">
          <ac:chgData name="Laurent Perrin" userId="aadadaf0-fd15-4863-957f-08ff83be6f05" providerId="ADAL" clId="{A95EBF16-AEEB-4A25-B2CD-5C93822A24FE}" dt="2022-09-28T11:42:45.214" v="14944" actId="20577"/>
          <ac:spMkLst>
            <pc:docMk/>
            <pc:sldMk cId="1497549449" sldId="498"/>
            <ac:spMk id="9" creationId="{A5DF5955-50B3-4D42-B9A8-CA36EAFF63B6}"/>
          </ac:spMkLst>
        </pc:spChg>
        <pc:spChg chg="mod">
          <ac:chgData name="Laurent Perrin" userId="aadadaf0-fd15-4863-957f-08ff83be6f05" providerId="ADAL" clId="{A95EBF16-AEEB-4A25-B2CD-5C93822A24FE}" dt="2022-09-28T13:33:41.376" v="16713" actId="1035"/>
          <ac:spMkLst>
            <pc:docMk/>
            <pc:sldMk cId="1497549449" sldId="498"/>
            <ac:spMk id="13" creationId="{CACCA611-D02D-47E3-8738-6023B7702A14}"/>
          </ac:spMkLst>
        </pc:spChg>
        <pc:spChg chg="add mod">
          <ac:chgData name="Laurent Perrin" userId="aadadaf0-fd15-4863-957f-08ff83be6f05" providerId="ADAL" clId="{A95EBF16-AEEB-4A25-B2CD-5C93822A24FE}" dt="2022-09-27T14:32:00.802" v="8551" actId="1076"/>
          <ac:spMkLst>
            <pc:docMk/>
            <pc:sldMk cId="1497549449" sldId="498"/>
            <ac:spMk id="34" creationId="{ED6C0DA5-C202-4C44-BBB7-F5016D8681BA}"/>
          </ac:spMkLst>
        </pc:spChg>
        <pc:spChg chg="add mod">
          <ac:chgData name="Laurent Perrin" userId="aadadaf0-fd15-4863-957f-08ff83be6f05" providerId="ADAL" clId="{A95EBF16-AEEB-4A25-B2CD-5C93822A24FE}" dt="2022-09-28T13:33:37.308" v="16708" actId="1035"/>
          <ac:spMkLst>
            <pc:docMk/>
            <pc:sldMk cId="1497549449" sldId="498"/>
            <ac:spMk id="38" creationId="{A0A088C2-629D-41E4-9A78-C6CFDB99116D}"/>
          </ac:spMkLst>
        </pc:spChg>
        <pc:spChg chg="del mod">
          <ac:chgData name="Laurent Perrin" userId="aadadaf0-fd15-4863-957f-08ff83be6f05" providerId="ADAL" clId="{A95EBF16-AEEB-4A25-B2CD-5C93822A24FE}" dt="2022-09-27T14:30:51.053" v="8493" actId="478"/>
          <ac:spMkLst>
            <pc:docMk/>
            <pc:sldMk cId="1497549449" sldId="498"/>
            <ac:spMk id="40" creationId="{2E8F22BA-1171-48BE-8C43-61793AA4DE2E}"/>
          </ac:spMkLst>
        </pc:spChg>
        <pc:spChg chg="add mod">
          <ac:chgData name="Laurent Perrin" userId="aadadaf0-fd15-4863-957f-08ff83be6f05" providerId="ADAL" clId="{A95EBF16-AEEB-4A25-B2CD-5C93822A24FE}" dt="2022-09-27T14:32:17.195" v="8557" actId="164"/>
          <ac:spMkLst>
            <pc:docMk/>
            <pc:sldMk cId="1497549449" sldId="498"/>
            <ac:spMk id="41" creationId="{F5BB7BE4-9760-4B60-A17D-D6D3777E7706}"/>
          </ac:spMkLst>
        </pc:spChg>
        <pc:spChg chg="del">
          <ac:chgData name="Laurent Perrin" userId="aadadaf0-fd15-4863-957f-08ff83be6f05" providerId="ADAL" clId="{A95EBF16-AEEB-4A25-B2CD-5C93822A24FE}" dt="2022-09-27T14:13:28.989" v="8033" actId="478"/>
          <ac:spMkLst>
            <pc:docMk/>
            <pc:sldMk cId="1497549449" sldId="498"/>
            <ac:spMk id="44" creationId="{64483213-E50D-4952-9428-4ED49C12F3A7}"/>
          </ac:spMkLst>
        </pc:spChg>
        <pc:spChg chg="mod">
          <ac:chgData name="Laurent Perrin" userId="aadadaf0-fd15-4863-957f-08ff83be6f05" providerId="ADAL" clId="{A95EBF16-AEEB-4A25-B2CD-5C93822A24FE}" dt="2022-09-29T12:31:03.386" v="17851" actId="113"/>
          <ac:spMkLst>
            <pc:docMk/>
            <pc:sldMk cId="1497549449" sldId="498"/>
            <ac:spMk id="46" creationId="{0619F768-E9DB-40C7-8680-5E174703BFC7}"/>
          </ac:spMkLst>
        </pc:spChg>
        <pc:spChg chg="del">
          <ac:chgData name="Laurent Perrin" userId="aadadaf0-fd15-4863-957f-08ff83be6f05" providerId="ADAL" clId="{A95EBF16-AEEB-4A25-B2CD-5C93822A24FE}" dt="2022-09-27T14:13:55.148" v="8055" actId="478"/>
          <ac:spMkLst>
            <pc:docMk/>
            <pc:sldMk cId="1497549449" sldId="498"/>
            <ac:spMk id="47" creationId="{C77B92B3-2A5B-4022-BF9D-A35513EBA37C}"/>
          </ac:spMkLst>
        </pc:spChg>
        <pc:spChg chg="add del">
          <ac:chgData name="Laurent Perrin" userId="aadadaf0-fd15-4863-957f-08ff83be6f05" providerId="ADAL" clId="{A95EBF16-AEEB-4A25-B2CD-5C93822A24FE}" dt="2022-09-27T14:42:13.276" v="8724" actId="478"/>
          <ac:spMkLst>
            <pc:docMk/>
            <pc:sldMk cId="1497549449" sldId="498"/>
            <ac:spMk id="49" creationId="{362D7171-D9CA-47D1-9C76-57F563995BA0}"/>
          </ac:spMkLst>
        </pc:spChg>
        <pc:spChg chg="mod">
          <ac:chgData name="Laurent Perrin" userId="aadadaf0-fd15-4863-957f-08ff83be6f05" providerId="ADAL" clId="{A95EBF16-AEEB-4A25-B2CD-5C93822A24FE}" dt="2022-09-27T14:31:28.639" v="8516" actId="1076"/>
          <ac:spMkLst>
            <pc:docMk/>
            <pc:sldMk cId="1497549449" sldId="498"/>
            <ac:spMk id="59" creationId="{4ADC16B9-7D9F-4383-AEB3-958F7C578EFB}"/>
          </ac:spMkLst>
        </pc:spChg>
        <pc:spChg chg="del">
          <ac:chgData name="Laurent Perrin" userId="aadadaf0-fd15-4863-957f-08ff83be6f05" providerId="ADAL" clId="{A95EBF16-AEEB-4A25-B2CD-5C93822A24FE}" dt="2022-09-27T14:21:03.386" v="8188" actId="478"/>
          <ac:spMkLst>
            <pc:docMk/>
            <pc:sldMk cId="1497549449" sldId="498"/>
            <ac:spMk id="60" creationId="{B192378B-43E5-4FCA-8B97-CF30B2CDB4E9}"/>
          </ac:spMkLst>
        </pc:spChg>
        <pc:spChg chg="del">
          <ac:chgData name="Laurent Perrin" userId="aadadaf0-fd15-4863-957f-08ff83be6f05" providerId="ADAL" clId="{A95EBF16-AEEB-4A25-B2CD-5C93822A24FE}" dt="2022-09-27T14:21:04.230" v="8189" actId="478"/>
          <ac:spMkLst>
            <pc:docMk/>
            <pc:sldMk cId="1497549449" sldId="498"/>
            <ac:spMk id="61" creationId="{D5D95281-8018-4E3A-B440-DE1526D00028}"/>
          </ac:spMkLst>
        </pc:spChg>
        <pc:spChg chg="mod">
          <ac:chgData name="Laurent Perrin" userId="aadadaf0-fd15-4863-957f-08ff83be6f05" providerId="ADAL" clId="{A95EBF16-AEEB-4A25-B2CD-5C93822A24FE}" dt="2022-09-27T13:04:54.542" v="7924" actId="255"/>
          <ac:spMkLst>
            <pc:docMk/>
            <pc:sldMk cId="1497549449" sldId="498"/>
            <ac:spMk id="31745" creationId="{00000000-0000-0000-0000-000000000000}"/>
          </ac:spMkLst>
        </pc:spChg>
        <pc:spChg chg="mod">
          <ac:chgData name="Laurent Perrin" userId="aadadaf0-fd15-4863-957f-08ff83be6f05" providerId="ADAL" clId="{A95EBF16-AEEB-4A25-B2CD-5C93822A24FE}" dt="2022-09-28T07:24:13.744" v="11547" actId="20577"/>
          <ac:spMkLst>
            <pc:docMk/>
            <pc:sldMk cId="1497549449" sldId="498"/>
            <ac:spMk id="31746" creationId="{00000000-0000-0000-0000-000000000000}"/>
          </ac:spMkLst>
        </pc:spChg>
        <pc:grpChg chg="del">
          <ac:chgData name="Laurent Perrin" userId="aadadaf0-fd15-4863-957f-08ff83be6f05" providerId="ADAL" clId="{A95EBF16-AEEB-4A25-B2CD-5C93822A24FE}" dt="2022-09-27T14:21:01.224" v="8186" actId="478"/>
          <ac:grpSpMkLst>
            <pc:docMk/>
            <pc:sldMk cId="1497549449" sldId="498"/>
            <ac:grpSpMk id="3" creationId="{CF7AD857-153E-422B-84D5-81FD29E28B13}"/>
          </ac:grpSpMkLst>
        </pc:grpChg>
        <pc:grpChg chg="del">
          <ac:chgData name="Laurent Perrin" userId="aadadaf0-fd15-4863-957f-08ff83be6f05" providerId="ADAL" clId="{A95EBF16-AEEB-4A25-B2CD-5C93822A24FE}" dt="2022-09-27T14:21:09.617" v="8193" actId="478"/>
          <ac:grpSpMkLst>
            <pc:docMk/>
            <pc:sldMk cId="1497549449" sldId="498"/>
            <ac:grpSpMk id="5" creationId="{63052A26-A24C-4163-A7E9-2BCD32AB66FD}"/>
          </ac:grpSpMkLst>
        </pc:grpChg>
        <pc:grpChg chg="add del mod">
          <ac:chgData name="Laurent Perrin" userId="aadadaf0-fd15-4863-957f-08ff83be6f05" providerId="ADAL" clId="{A95EBF16-AEEB-4A25-B2CD-5C93822A24FE}" dt="2022-09-27T14:32:09.727" v="8554" actId="164"/>
          <ac:grpSpMkLst>
            <pc:docMk/>
            <pc:sldMk cId="1497549449" sldId="498"/>
            <ac:grpSpMk id="10" creationId="{90C18A73-B92D-4604-AD99-AE51DE260727}"/>
          </ac:grpSpMkLst>
        </pc:grpChg>
        <pc:grpChg chg="add mod">
          <ac:chgData name="Laurent Perrin" userId="aadadaf0-fd15-4863-957f-08ff83be6f05" providerId="ADAL" clId="{A95EBF16-AEEB-4A25-B2CD-5C93822A24FE}" dt="2022-09-27T14:32:17.195" v="8557" actId="164"/>
          <ac:grpSpMkLst>
            <pc:docMk/>
            <pc:sldMk cId="1497549449" sldId="498"/>
            <ac:grpSpMk id="20" creationId="{676F55D1-E316-45E8-B5A2-7678DA6ED514}"/>
          </ac:grpSpMkLst>
        </pc:grpChg>
        <pc:grpChg chg="add mod">
          <ac:chgData name="Laurent Perrin" userId="aadadaf0-fd15-4863-957f-08ff83be6f05" providerId="ADAL" clId="{A95EBF16-AEEB-4A25-B2CD-5C93822A24FE}" dt="2022-09-27T14:32:19.139" v="8558" actId="1076"/>
          <ac:grpSpMkLst>
            <pc:docMk/>
            <pc:sldMk cId="1497549449" sldId="498"/>
            <ac:grpSpMk id="21" creationId="{C03C5F0E-6EA5-416A-84A0-6B5B9895FDED}"/>
          </ac:grpSpMkLst>
        </pc:grpChg>
        <pc:grpChg chg="del">
          <ac:chgData name="Laurent Perrin" userId="aadadaf0-fd15-4863-957f-08ff83be6f05" providerId="ADAL" clId="{A95EBF16-AEEB-4A25-B2CD-5C93822A24FE}" dt="2022-09-27T14:30:51.053" v="8493" actId="478"/>
          <ac:grpSpMkLst>
            <pc:docMk/>
            <pc:sldMk cId="1497549449" sldId="498"/>
            <ac:grpSpMk id="36" creationId="{9A973C3F-B711-4C9E-A40C-FB37DB667452}"/>
          </ac:grpSpMkLst>
        </pc:grpChg>
        <pc:picChg chg="add del mod">
          <ac:chgData name="Laurent Perrin" userId="aadadaf0-fd15-4863-957f-08ff83be6f05" providerId="ADAL" clId="{A95EBF16-AEEB-4A25-B2CD-5C93822A24FE}" dt="2022-09-27T14:29:25.344" v="8433" actId="478"/>
          <ac:picMkLst>
            <pc:docMk/>
            <pc:sldMk cId="1497549449" sldId="498"/>
            <ac:picMk id="19" creationId="{6F0EB877-C4FC-4E9A-BE50-B8106CFF31AD}"/>
          </ac:picMkLst>
        </pc:picChg>
        <pc:picChg chg="add mod">
          <ac:chgData name="Laurent Perrin" userId="aadadaf0-fd15-4863-957f-08ff83be6f05" providerId="ADAL" clId="{A95EBF16-AEEB-4A25-B2CD-5C93822A24FE}" dt="2022-09-27T14:47:42.976" v="8883" actId="1076"/>
          <ac:picMkLst>
            <pc:docMk/>
            <pc:sldMk cId="1497549449" sldId="498"/>
            <ac:picMk id="39" creationId="{4D805E02-21E1-4C4B-85F8-AE5FB92E04B5}"/>
          </ac:picMkLst>
        </pc:picChg>
        <pc:cxnChg chg="add del">
          <ac:chgData name="Laurent Perrin" userId="aadadaf0-fd15-4863-957f-08ff83be6f05" providerId="ADAL" clId="{A95EBF16-AEEB-4A25-B2CD-5C93822A24FE}" dt="2022-09-27T14:18:06.990" v="8109" actId="11529"/>
          <ac:cxnSpMkLst>
            <pc:docMk/>
            <pc:sldMk cId="1497549449" sldId="498"/>
            <ac:cxnSpMk id="6" creationId="{236DC808-F91F-4918-B227-0D651CE88D2B}"/>
          </ac:cxnSpMkLst>
        </pc:cxnChg>
        <pc:cxnChg chg="del">
          <ac:chgData name="Laurent Perrin" userId="aadadaf0-fd15-4863-957f-08ff83be6f05" providerId="ADAL" clId="{A95EBF16-AEEB-4A25-B2CD-5C93822A24FE}" dt="2022-09-27T14:21:00.028" v="8185" actId="478"/>
          <ac:cxnSpMkLst>
            <pc:docMk/>
            <pc:sldMk cId="1497549449" sldId="498"/>
            <ac:cxnSpMk id="8" creationId="{01C17F26-1C8E-4502-9451-948C738F1E9B}"/>
          </ac:cxnSpMkLst>
        </pc:cxnChg>
        <pc:cxnChg chg="add mod">
          <ac:chgData name="Laurent Perrin" userId="aadadaf0-fd15-4863-957f-08ff83be6f05" providerId="ADAL" clId="{A95EBF16-AEEB-4A25-B2CD-5C93822A24FE}" dt="2022-09-27T14:32:09.727" v="8554" actId="164"/>
          <ac:cxnSpMkLst>
            <pc:docMk/>
            <pc:sldMk cId="1497549449" sldId="498"/>
            <ac:cxnSpMk id="12" creationId="{83332CF8-E375-46E1-A382-7DF7DF357A39}"/>
          </ac:cxnSpMkLst>
        </pc:cxnChg>
        <pc:cxnChg chg="add del mod">
          <ac:chgData name="Laurent Perrin" userId="aadadaf0-fd15-4863-957f-08ff83be6f05" providerId="ADAL" clId="{A95EBF16-AEEB-4A25-B2CD-5C93822A24FE}" dt="2022-09-27T14:30:51.727" v="8494" actId="478"/>
          <ac:cxnSpMkLst>
            <pc:docMk/>
            <pc:sldMk cId="1497549449" sldId="498"/>
            <ac:cxnSpMk id="17" creationId="{5213D555-262B-46CA-8C79-1CC6DBD26808}"/>
          </ac:cxnSpMkLst>
        </pc:cxnChg>
        <pc:cxnChg chg="add del mod">
          <ac:chgData name="Laurent Perrin" userId="aadadaf0-fd15-4863-957f-08ff83be6f05" providerId="ADAL" clId="{A95EBF16-AEEB-4A25-B2CD-5C93822A24FE}" dt="2022-09-27T14:21:05.123" v="8190" actId="478"/>
          <ac:cxnSpMkLst>
            <pc:docMk/>
            <pc:sldMk cId="1497549449" sldId="498"/>
            <ac:cxnSpMk id="26" creationId="{F9104897-BF8C-472F-B55C-B91384CD49D9}"/>
          </ac:cxnSpMkLst>
        </pc:cxnChg>
        <pc:cxnChg chg="add mod">
          <ac:chgData name="Laurent Perrin" userId="aadadaf0-fd15-4863-957f-08ff83be6f05" providerId="ADAL" clId="{A95EBF16-AEEB-4A25-B2CD-5C93822A24FE}" dt="2022-09-27T14:32:09.727" v="8554" actId="164"/>
          <ac:cxnSpMkLst>
            <pc:docMk/>
            <pc:sldMk cId="1497549449" sldId="498"/>
            <ac:cxnSpMk id="32" creationId="{B926EF8F-DC52-4809-83DA-A592DD60465C}"/>
          </ac:cxnSpMkLst>
        </pc:cxnChg>
        <pc:cxnChg chg="mod">
          <ac:chgData name="Laurent Perrin" userId="aadadaf0-fd15-4863-957f-08ff83be6f05" providerId="ADAL" clId="{A95EBF16-AEEB-4A25-B2CD-5C93822A24FE}" dt="2022-09-27T14:23:19.809" v="8356" actId="14100"/>
          <ac:cxnSpMkLst>
            <pc:docMk/>
            <pc:sldMk cId="1497549449" sldId="498"/>
            <ac:cxnSpMk id="35" creationId="{D8B712A5-AE87-4BC7-ADB5-ABAE4364B06C}"/>
          </ac:cxnSpMkLst>
        </pc:cxnChg>
        <pc:cxnChg chg="add mod">
          <ac:chgData name="Laurent Perrin" userId="aadadaf0-fd15-4863-957f-08ff83be6f05" providerId="ADAL" clId="{A95EBF16-AEEB-4A25-B2CD-5C93822A24FE}" dt="2022-09-27T14:23:23.315" v="8370" actId="1037"/>
          <ac:cxnSpMkLst>
            <pc:docMk/>
            <pc:sldMk cId="1497549449" sldId="498"/>
            <ac:cxnSpMk id="37" creationId="{4FB77DF5-28EC-4AFB-8050-BF67D60023FB}"/>
          </ac:cxnSpMkLst>
        </pc:cxnChg>
        <pc:cxnChg chg="del mod">
          <ac:chgData name="Laurent Perrin" userId="aadadaf0-fd15-4863-957f-08ff83be6f05" providerId="ADAL" clId="{A95EBF16-AEEB-4A25-B2CD-5C93822A24FE}" dt="2022-09-27T14:21:09.617" v="8193" actId="478"/>
          <ac:cxnSpMkLst>
            <pc:docMk/>
            <pc:sldMk cId="1497549449" sldId="498"/>
            <ac:cxnSpMk id="48" creationId="{30D4587D-9E0B-49EF-A2A6-65C1B6E9F29E}"/>
          </ac:cxnSpMkLst>
        </pc:cxnChg>
        <pc:cxnChg chg="del">
          <ac:chgData name="Laurent Perrin" userId="aadadaf0-fd15-4863-957f-08ff83be6f05" providerId="ADAL" clId="{A95EBF16-AEEB-4A25-B2CD-5C93822A24FE}" dt="2022-09-27T14:13:26.397" v="8032" actId="478"/>
          <ac:cxnSpMkLst>
            <pc:docMk/>
            <pc:sldMk cId="1497549449" sldId="498"/>
            <ac:cxnSpMk id="51" creationId="{321973AD-7099-4341-BF47-4F8B52EF3BDC}"/>
          </ac:cxnSpMkLst>
        </pc:cxnChg>
        <pc:cxnChg chg="del">
          <ac:chgData name="Laurent Perrin" userId="aadadaf0-fd15-4863-957f-08ff83be6f05" providerId="ADAL" clId="{A95EBF16-AEEB-4A25-B2CD-5C93822A24FE}" dt="2022-09-27T14:13:31.556" v="8034" actId="478"/>
          <ac:cxnSpMkLst>
            <pc:docMk/>
            <pc:sldMk cId="1497549449" sldId="498"/>
            <ac:cxnSpMk id="55" creationId="{1ECA1A9A-F763-4690-BA27-6583F45E7239}"/>
          </ac:cxnSpMkLst>
        </pc:cxnChg>
        <pc:cxnChg chg="del">
          <ac:chgData name="Laurent Perrin" userId="aadadaf0-fd15-4863-957f-08ff83be6f05" providerId="ADAL" clId="{A95EBF16-AEEB-4A25-B2CD-5C93822A24FE}" dt="2022-09-27T14:21:02.483" v="8187" actId="478"/>
          <ac:cxnSpMkLst>
            <pc:docMk/>
            <pc:sldMk cId="1497549449" sldId="498"/>
            <ac:cxnSpMk id="56" creationId="{797ED15C-EABC-4B95-9F37-34969E2FD444}"/>
          </ac:cxnSpMkLst>
        </pc:cxnChg>
        <pc:cxnChg chg="del">
          <ac:chgData name="Laurent Perrin" userId="aadadaf0-fd15-4863-957f-08ff83be6f05" providerId="ADAL" clId="{A95EBF16-AEEB-4A25-B2CD-5C93822A24FE}" dt="2022-09-27T14:21:01.224" v="8186" actId="478"/>
          <ac:cxnSpMkLst>
            <pc:docMk/>
            <pc:sldMk cId="1497549449" sldId="498"/>
            <ac:cxnSpMk id="58" creationId="{D12BB447-77D2-4CFA-995B-35F64CA04168}"/>
          </ac:cxnSpMkLst>
        </pc:cxnChg>
      </pc:sldChg>
      <pc:sldChg chg="modSp mod modNotesTx">
        <pc:chgData name="Laurent Perrin" userId="aadadaf0-fd15-4863-957f-08ff83be6f05" providerId="ADAL" clId="{A95EBF16-AEEB-4A25-B2CD-5C93822A24FE}" dt="2022-10-03T09:06:26.640" v="20705" actId="1035"/>
        <pc:sldMkLst>
          <pc:docMk/>
          <pc:sldMk cId="112331167" sldId="499"/>
        </pc:sldMkLst>
        <pc:spChg chg="mod">
          <ac:chgData name="Laurent Perrin" userId="aadadaf0-fd15-4863-957f-08ff83be6f05" providerId="ADAL" clId="{A95EBF16-AEEB-4A25-B2CD-5C93822A24FE}" dt="2022-10-03T09:06:26.640" v="20705" actId="1035"/>
          <ac:spMkLst>
            <pc:docMk/>
            <pc:sldMk cId="112331167" sldId="499"/>
            <ac:spMk id="4" creationId="{E7C2032A-D009-800B-B069-B7EC2ED25207}"/>
          </ac:spMkLst>
        </pc:spChg>
        <pc:spChg chg="mod">
          <ac:chgData name="Laurent Perrin" userId="aadadaf0-fd15-4863-957f-08ff83be6f05" providerId="ADAL" clId="{A95EBF16-AEEB-4A25-B2CD-5C93822A24FE}" dt="2022-09-30T07:27:43.535" v="18747" actId="20577"/>
          <ac:spMkLst>
            <pc:docMk/>
            <pc:sldMk cId="112331167" sldId="499"/>
            <ac:spMk id="22" creationId="{7B45155B-00D5-44BB-867F-023B77DBC77C}"/>
          </ac:spMkLst>
        </pc:spChg>
        <pc:spChg chg="mod">
          <ac:chgData name="Laurent Perrin" userId="aadadaf0-fd15-4863-957f-08ff83be6f05" providerId="ADAL" clId="{A95EBF16-AEEB-4A25-B2CD-5C93822A24FE}" dt="2022-09-30T08:48:53.954" v="20365" actId="14100"/>
          <ac:spMkLst>
            <pc:docMk/>
            <pc:sldMk cId="112331167" sldId="499"/>
            <ac:spMk id="23" creationId="{43CFF4DB-E29A-4364-8C02-0A51A404048D}"/>
          </ac:spMkLst>
        </pc:spChg>
        <pc:spChg chg="mod">
          <ac:chgData name="Laurent Perrin" userId="aadadaf0-fd15-4863-957f-08ff83be6f05" providerId="ADAL" clId="{A95EBF16-AEEB-4A25-B2CD-5C93822A24FE}" dt="2022-09-28T13:18:34.014" v="16470"/>
          <ac:spMkLst>
            <pc:docMk/>
            <pc:sldMk cId="112331167" sldId="499"/>
            <ac:spMk id="31745" creationId="{00000000-0000-0000-0000-000000000000}"/>
          </ac:spMkLst>
        </pc:spChg>
        <pc:graphicFrameChg chg="mod modGraphic">
          <ac:chgData name="Laurent Perrin" userId="aadadaf0-fd15-4863-957f-08ff83be6f05" providerId="ADAL" clId="{A95EBF16-AEEB-4A25-B2CD-5C93822A24FE}" dt="2022-09-30T07:28:56.177" v="18758" actId="20577"/>
          <ac:graphicFrameMkLst>
            <pc:docMk/>
            <pc:sldMk cId="112331167" sldId="499"/>
            <ac:graphicFrameMk id="36" creationId="{86F84049-9EF4-006F-977F-53CAE02382B5}"/>
          </ac:graphicFrameMkLst>
        </pc:graphicFrameChg>
        <pc:cxnChg chg="mod">
          <ac:chgData name="Laurent Perrin" userId="aadadaf0-fd15-4863-957f-08ff83be6f05" providerId="ADAL" clId="{A95EBF16-AEEB-4A25-B2CD-5C93822A24FE}" dt="2022-09-29T11:57:50.509" v="17382" actId="1035"/>
          <ac:cxnSpMkLst>
            <pc:docMk/>
            <pc:sldMk cId="112331167" sldId="499"/>
            <ac:cxnSpMk id="37" creationId="{A1F215C2-A6D1-1974-A062-3C17CF72D7AA}"/>
          </ac:cxnSpMkLst>
        </pc:cxnChg>
      </pc:sldChg>
      <pc:sldChg chg="modSp del mod modShow modNotesTx">
        <pc:chgData name="Laurent Perrin" userId="aadadaf0-fd15-4863-957f-08ff83be6f05" providerId="ADAL" clId="{A95EBF16-AEEB-4A25-B2CD-5C93822A24FE}" dt="2022-10-03T07:18:01.586" v="20516" actId="47"/>
        <pc:sldMkLst>
          <pc:docMk/>
          <pc:sldMk cId="4245814505" sldId="500"/>
        </pc:sldMkLst>
        <pc:spChg chg="mod">
          <ac:chgData name="Laurent Perrin" userId="aadadaf0-fd15-4863-957f-08ff83be6f05" providerId="ADAL" clId="{A95EBF16-AEEB-4A25-B2CD-5C93822A24FE}" dt="2022-09-28T13:34:12.581" v="16738" actId="1036"/>
          <ac:spMkLst>
            <pc:docMk/>
            <pc:sldMk cId="4245814505" sldId="500"/>
            <ac:spMk id="53" creationId="{65A61AE2-971D-BADE-0A34-45B0692056E2}"/>
          </ac:spMkLst>
        </pc:spChg>
        <pc:spChg chg="mod">
          <ac:chgData name="Laurent Perrin" userId="aadadaf0-fd15-4863-957f-08ff83be6f05" providerId="ADAL" clId="{A95EBF16-AEEB-4A25-B2CD-5C93822A24FE}" dt="2022-09-28T13:34:28.724" v="16760" actId="1035"/>
          <ac:spMkLst>
            <pc:docMk/>
            <pc:sldMk cId="4245814505" sldId="500"/>
            <ac:spMk id="57" creationId="{7557A3EE-2AF7-C63C-216A-83E900F57A87}"/>
          </ac:spMkLst>
        </pc:spChg>
        <pc:spChg chg="mod">
          <ac:chgData name="Laurent Perrin" userId="aadadaf0-fd15-4863-957f-08ff83be6f05" providerId="ADAL" clId="{A95EBF16-AEEB-4A25-B2CD-5C93822A24FE}" dt="2022-09-28T13:20:05.723" v="16473" actId="27636"/>
          <ac:spMkLst>
            <pc:docMk/>
            <pc:sldMk cId="4245814505" sldId="500"/>
            <ac:spMk id="31745" creationId="{00000000-0000-0000-0000-000000000000}"/>
          </ac:spMkLst>
        </pc:spChg>
        <pc:graphicFrameChg chg="mod modGraphic">
          <ac:chgData name="Laurent Perrin" userId="aadadaf0-fd15-4863-957f-08ff83be6f05" providerId="ADAL" clId="{A95EBF16-AEEB-4A25-B2CD-5C93822A24FE}" dt="2022-09-30T07:30:03.571" v="18761" actId="114"/>
          <ac:graphicFrameMkLst>
            <pc:docMk/>
            <pc:sldMk cId="4245814505" sldId="500"/>
            <ac:graphicFrameMk id="56" creationId="{BC0D6381-3FAB-A274-A16C-5DE55C400431}"/>
          </ac:graphicFrameMkLst>
        </pc:graphicFrameChg>
        <pc:cxnChg chg="mod">
          <ac:chgData name="Laurent Perrin" userId="aadadaf0-fd15-4863-957f-08ff83be6f05" providerId="ADAL" clId="{A95EBF16-AEEB-4A25-B2CD-5C93822A24FE}" dt="2022-09-28T13:34:25.648" v="16751" actId="1036"/>
          <ac:cxnSpMkLst>
            <pc:docMk/>
            <pc:sldMk cId="4245814505" sldId="500"/>
            <ac:cxnSpMk id="59" creationId="{96F8E0F5-C208-E2BF-DE8E-6D457E0BB67D}"/>
          </ac:cxnSpMkLst>
        </pc:cxnChg>
        <pc:cxnChg chg="mod">
          <ac:chgData name="Laurent Perrin" userId="aadadaf0-fd15-4863-957f-08ff83be6f05" providerId="ADAL" clId="{A95EBF16-AEEB-4A25-B2CD-5C93822A24FE}" dt="2022-09-28T13:34:12.581" v="16738" actId="1036"/>
          <ac:cxnSpMkLst>
            <pc:docMk/>
            <pc:sldMk cId="4245814505" sldId="500"/>
            <ac:cxnSpMk id="31749" creationId="{00000000-0000-0000-0000-000000000000}"/>
          </ac:cxnSpMkLst>
        </pc:cxnChg>
      </pc:sldChg>
      <pc:sldChg chg="addSp delSp modSp add del mod modShow modNotesTx">
        <pc:chgData name="Laurent Perrin" userId="aadadaf0-fd15-4863-957f-08ff83be6f05" providerId="ADAL" clId="{A95EBF16-AEEB-4A25-B2CD-5C93822A24FE}" dt="2022-10-03T07:17:58.842" v="20515" actId="47"/>
        <pc:sldMkLst>
          <pc:docMk/>
          <pc:sldMk cId="2839942398" sldId="501"/>
        </pc:sldMkLst>
        <pc:spChg chg="add del mod">
          <ac:chgData name="Laurent Perrin" userId="aadadaf0-fd15-4863-957f-08ff83be6f05" providerId="ADAL" clId="{A95EBF16-AEEB-4A25-B2CD-5C93822A24FE}" dt="2022-09-27T14:42:19.446" v="8726" actId="478"/>
          <ac:spMkLst>
            <pc:docMk/>
            <pc:sldMk cId="2839942398" sldId="501"/>
            <ac:spMk id="3" creationId="{9A81F10B-EB0D-45A5-A034-9D2A141632D0}"/>
          </ac:spMkLst>
        </pc:spChg>
        <pc:spChg chg="add del mod">
          <ac:chgData name="Laurent Perrin" userId="aadadaf0-fd15-4863-957f-08ff83be6f05" providerId="ADAL" clId="{A95EBF16-AEEB-4A25-B2CD-5C93822A24FE}" dt="2022-09-27T14:43:02.048" v="8847" actId="478"/>
          <ac:spMkLst>
            <pc:docMk/>
            <pc:sldMk cId="2839942398" sldId="501"/>
            <ac:spMk id="5" creationId="{6C0F2BAF-C058-47BE-B643-6B8B73FC03DC}"/>
          </ac:spMkLst>
        </pc:spChg>
        <pc:spChg chg="del">
          <ac:chgData name="Laurent Perrin" userId="aadadaf0-fd15-4863-957f-08ff83be6f05" providerId="ADAL" clId="{A95EBF16-AEEB-4A25-B2CD-5C93822A24FE}" dt="2022-09-27T14:42:17.606" v="8725" actId="478"/>
          <ac:spMkLst>
            <pc:docMk/>
            <pc:sldMk cId="2839942398" sldId="501"/>
            <ac:spMk id="9" creationId="{A5DF5955-50B3-4D42-B9A8-CA36EAFF63B6}"/>
          </ac:spMkLst>
        </pc:spChg>
        <pc:spChg chg="del">
          <ac:chgData name="Laurent Perrin" userId="aadadaf0-fd15-4863-957f-08ff83be6f05" providerId="ADAL" clId="{A95EBF16-AEEB-4A25-B2CD-5C93822A24FE}" dt="2022-09-27T14:42:22.082" v="8728" actId="478"/>
          <ac:spMkLst>
            <pc:docMk/>
            <pc:sldMk cId="2839942398" sldId="501"/>
            <ac:spMk id="13" creationId="{CACCA611-D02D-47E3-8738-6023B7702A14}"/>
          </ac:spMkLst>
        </pc:spChg>
        <pc:spChg chg="add del mod">
          <ac:chgData name="Laurent Perrin" userId="aadadaf0-fd15-4863-957f-08ff83be6f05" providerId="ADAL" clId="{A95EBF16-AEEB-4A25-B2CD-5C93822A24FE}" dt="2022-09-27T14:42:56.417" v="8846" actId="478"/>
          <ac:spMkLst>
            <pc:docMk/>
            <pc:sldMk cId="2839942398" sldId="501"/>
            <ac:spMk id="23" creationId="{AE0DC108-D99E-4A8E-B728-E2C827283281}"/>
          </ac:spMkLst>
        </pc:spChg>
        <pc:spChg chg="add mod">
          <ac:chgData name="Laurent Perrin" userId="aadadaf0-fd15-4863-957f-08ff83be6f05" providerId="ADAL" clId="{A95EBF16-AEEB-4A25-B2CD-5C93822A24FE}" dt="2022-09-29T11:49:49.277" v="17297" actId="120"/>
          <ac:spMkLst>
            <pc:docMk/>
            <pc:sldMk cId="2839942398" sldId="501"/>
            <ac:spMk id="27" creationId="{2C4C7E55-97D2-4AF3-BB12-9990FBB05CF4}"/>
          </ac:spMkLst>
        </pc:spChg>
        <pc:spChg chg="del">
          <ac:chgData name="Laurent Perrin" userId="aadadaf0-fd15-4863-957f-08ff83be6f05" providerId="ADAL" clId="{A95EBF16-AEEB-4A25-B2CD-5C93822A24FE}" dt="2022-09-27T14:42:24.161" v="8730" actId="478"/>
          <ac:spMkLst>
            <pc:docMk/>
            <pc:sldMk cId="2839942398" sldId="501"/>
            <ac:spMk id="34" creationId="{ED6C0DA5-C202-4C44-BBB7-F5016D8681BA}"/>
          </ac:spMkLst>
        </pc:spChg>
        <pc:spChg chg="mod ord">
          <ac:chgData name="Laurent Perrin" userId="aadadaf0-fd15-4863-957f-08ff83be6f05" providerId="ADAL" clId="{A95EBF16-AEEB-4A25-B2CD-5C93822A24FE}" dt="2022-09-28T13:33:47.435" v="16714" actId="1035"/>
          <ac:spMkLst>
            <pc:docMk/>
            <pc:sldMk cId="2839942398" sldId="501"/>
            <ac:spMk id="38" creationId="{A0A088C2-629D-41E4-9A78-C6CFDB99116D}"/>
          </ac:spMkLst>
        </pc:spChg>
        <pc:spChg chg="mod">
          <ac:chgData name="Laurent Perrin" userId="aadadaf0-fd15-4863-957f-08ff83be6f05" providerId="ADAL" clId="{A95EBF16-AEEB-4A25-B2CD-5C93822A24FE}" dt="2022-09-27T14:43:07.222" v="8849" actId="21"/>
          <ac:spMkLst>
            <pc:docMk/>
            <pc:sldMk cId="2839942398" sldId="501"/>
            <ac:spMk id="49" creationId="{362D7171-D9CA-47D1-9C76-57F563995BA0}"/>
          </ac:spMkLst>
        </pc:spChg>
        <pc:spChg chg="mod">
          <ac:chgData name="Laurent Perrin" userId="aadadaf0-fd15-4863-957f-08ff83be6f05" providerId="ADAL" clId="{A95EBF16-AEEB-4A25-B2CD-5C93822A24FE}" dt="2022-09-28T07:24:08.525" v="11545" actId="20577"/>
          <ac:spMkLst>
            <pc:docMk/>
            <pc:sldMk cId="2839942398" sldId="501"/>
            <ac:spMk id="31746" creationId="{00000000-0000-0000-0000-000000000000}"/>
          </ac:spMkLst>
        </pc:spChg>
        <pc:grpChg chg="del">
          <ac:chgData name="Laurent Perrin" userId="aadadaf0-fd15-4863-957f-08ff83be6f05" providerId="ADAL" clId="{A95EBF16-AEEB-4A25-B2CD-5C93822A24FE}" dt="2022-09-27T14:42:23.049" v="8729" actId="478"/>
          <ac:grpSpMkLst>
            <pc:docMk/>
            <pc:sldMk cId="2839942398" sldId="501"/>
            <ac:grpSpMk id="21" creationId="{C03C5F0E-6EA5-416A-84A0-6B5B9895FDED}"/>
          </ac:grpSpMkLst>
        </pc:grpChg>
        <pc:picChg chg="del">
          <ac:chgData name="Laurent Perrin" userId="aadadaf0-fd15-4863-957f-08ff83be6f05" providerId="ADAL" clId="{A95EBF16-AEEB-4A25-B2CD-5C93822A24FE}" dt="2022-09-27T14:42:27.277" v="8732" actId="478"/>
          <ac:picMkLst>
            <pc:docMk/>
            <pc:sldMk cId="2839942398" sldId="501"/>
            <ac:picMk id="39" creationId="{4D805E02-21E1-4C4B-85F8-AE5FB92E04B5}"/>
          </ac:picMkLst>
        </pc:picChg>
        <pc:cxnChg chg="add mod">
          <ac:chgData name="Laurent Perrin" userId="aadadaf0-fd15-4863-957f-08ff83be6f05" providerId="ADAL" clId="{A95EBF16-AEEB-4A25-B2CD-5C93822A24FE}" dt="2022-09-27T14:48:20.838" v="8912" actId="1035"/>
          <ac:cxnSpMkLst>
            <pc:docMk/>
            <pc:sldMk cId="2839942398" sldId="501"/>
            <ac:cxnSpMk id="26" creationId="{98F3E5B0-5D58-441D-B170-4C08A76DA4FF}"/>
          </ac:cxnSpMkLst>
        </pc:cxnChg>
        <pc:cxnChg chg="del">
          <ac:chgData name="Laurent Perrin" userId="aadadaf0-fd15-4863-957f-08ff83be6f05" providerId="ADAL" clId="{A95EBF16-AEEB-4A25-B2CD-5C93822A24FE}" dt="2022-09-27T14:42:20.542" v="8727" actId="478"/>
          <ac:cxnSpMkLst>
            <pc:docMk/>
            <pc:sldMk cId="2839942398" sldId="501"/>
            <ac:cxnSpMk id="35" creationId="{D8B712A5-AE87-4BC7-ADB5-ABAE4364B06C}"/>
          </ac:cxnSpMkLst>
        </pc:cxnChg>
        <pc:cxnChg chg="del">
          <ac:chgData name="Laurent Perrin" userId="aadadaf0-fd15-4863-957f-08ff83be6f05" providerId="ADAL" clId="{A95EBF16-AEEB-4A25-B2CD-5C93822A24FE}" dt="2022-09-27T14:42:25.605" v="8731" actId="478"/>
          <ac:cxnSpMkLst>
            <pc:docMk/>
            <pc:sldMk cId="2839942398" sldId="501"/>
            <ac:cxnSpMk id="37" creationId="{4FB77DF5-28EC-4AFB-8050-BF67D60023FB}"/>
          </ac:cxnSpMkLst>
        </pc:cxnChg>
      </pc:sldChg>
      <pc:sldChg chg="addSp modSp del mod modNotesTx">
        <pc:chgData name="Laurent Perrin" userId="aadadaf0-fd15-4863-957f-08ff83be6f05" providerId="ADAL" clId="{A95EBF16-AEEB-4A25-B2CD-5C93822A24FE}" dt="2022-09-28T13:21:11.024" v="16486" actId="47"/>
        <pc:sldMkLst>
          <pc:docMk/>
          <pc:sldMk cId="82179270" sldId="502"/>
        </pc:sldMkLst>
        <pc:spChg chg="mod">
          <ac:chgData name="Laurent Perrin" userId="aadadaf0-fd15-4863-957f-08ff83be6f05" providerId="ADAL" clId="{A95EBF16-AEEB-4A25-B2CD-5C93822A24FE}" dt="2022-09-28T13:20:27.836" v="16477" actId="255"/>
          <ac:spMkLst>
            <pc:docMk/>
            <pc:sldMk cId="82179270" sldId="502"/>
            <ac:spMk id="4" creationId="{97F136D6-016D-B2D6-0DC5-9F8509C4C6B0}"/>
          </ac:spMkLst>
        </pc:spChg>
        <pc:spChg chg="add mod">
          <ac:chgData name="Laurent Perrin" userId="aadadaf0-fd15-4863-957f-08ff83be6f05" providerId="ADAL" clId="{A95EBF16-AEEB-4A25-B2CD-5C93822A24FE}" dt="2022-09-28T13:20:59.132" v="16481" actId="571"/>
          <ac:spMkLst>
            <pc:docMk/>
            <pc:sldMk cId="82179270" sldId="502"/>
            <ac:spMk id="20" creationId="{FE0D335D-9CDC-4301-837E-957D75E9EDE0}"/>
          </ac:spMkLst>
        </pc:spChg>
        <pc:spChg chg="add mod">
          <ac:chgData name="Laurent Perrin" userId="aadadaf0-fd15-4863-957f-08ff83be6f05" providerId="ADAL" clId="{A95EBF16-AEEB-4A25-B2CD-5C93822A24FE}" dt="2022-09-28T13:20:59.132" v="16481" actId="571"/>
          <ac:spMkLst>
            <pc:docMk/>
            <pc:sldMk cId="82179270" sldId="502"/>
            <ac:spMk id="23" creationId="{6CF547A5-61EA-457A-8CE9-961713E45380}"/>
          </ac:spMkLst>
        </pc:spChg>
        <pc:spChg chg="mod">
          <ac:chgData name="Laurent Perrin" userId="aadadaf0-fd15-4863-957f-08ff83be6f05" providerId="ADAL" clId="{A95EBF16-AEEB-4A25-B2CD-5C93822A24FE}" dt="2022-09-28T13:20:59.132" v="16481" actId="571"/>
          <ac:spMkLst>
            <pc:docMk/>
            <pc:sldMk cId="82179270" sldId="502"/>
            <ac:spMk id="27" creationId="{2BBDE9BC-3564-4817-A88B-46DE55DB9AE0}"/>
          </ac:spMkLst>
        </pc:spChg>
        <pc:spChg chg="mod">
          <ac:chgData name="Laurent Perrin" userId="aadadaf0-fd15-4863-957f-08ff83be6f05" providerId="ADAL" clId="{A95EBF16-AEEB-4A25-B2CD-5C93822A24FE}" dt="2022-09-28T13:20:59.132" v="16481" actId="571"/>
          <ac:spMkLst>
            <pc:docMk/>
            <pc:sldMk cId="82179270" sldId="502"/>
            <ac:spMk id="28" creationId="{61CF9BD4-76CC-4FE3-BA47-29A5D5C4429F}"/>
          </ac:spMkLst>
        </pc:spChg>
        <pc:spChg chg="mod">
          <ac:chgData name="Laurent Perrin" userId="aadadaf0-fd15-4863-957f-08ff83be6f05" providerId="ADAL" clId="{A95EBF16-AEEB-4A25-B2CD-5C93822A24FE}" dt="2022-09-28T13:20:59.132" v="16481" actId="571"/>
          <ac:spMkLst>
            <pc:docMk/>
            <pc:sldMk cId="82179270" sldId="502"/>
            <ac:spMk id="31" creationId="{B04FB4C5-53C3-4A21-837F-2DCC4D1AC7F2}"/>
          </ac:spMkLst>
        </pc:spChg>
        <pc:spChg chg="mod">
          <ac:chgData name="Laurent Perrin" userId="aadadaf0-fd15-4863-957f-08ff83be6f05" providerId="ADAL" clId="{A95EBF16-AEEB-4A25-B2CD-5C93822A24FE}" dt="2022-09-28T13:20:59.132" v="16481" actId="571"/>
          <ac:spMkLst>
            <pc:docMk/>
            <pc:sldMk cId="82179270" sldId="502"/>
            <ac:spMk id="32" creationId="{33CBF5B5-DFDC-4AC0-9331-DB348C14311F}"/>
          </ac:spMkLst>
        </pc:spChg>
        <pc:spChg chg="mod">
          <ac:chgData name="Laurent Perrin" userId="aadadaf0-fd15-4863-957f-08ff83be6f05" providerId="ADAL" clId="{A95EBF16-AEEB-4A25-B2CD-5C93822A24FE}" dt="2022-09-28T13:20:59.132" v="16481" actId="571"/>
          <ac:spMkLst>
            <pc:docMk/>
            <pc:sldMk cId="82179270" sldId="502"/>
            <ac:spMk id="34" creationId="{39F67FE6-CFE5-4D51-A1A2-62E4D5000CD4}"/>
          </ac:spMkLst>
        </pc:spChg>
        <pc:spChg chg="mod">
          <ac:chgData name="Laurent Perrin" userId="aadadaf0-fd15-4863-957f-08ff83be6f05" providerId="ADAL" clId="{A95EBF16-AEEB-4A25-B2CD-5C93822A24FE}" dt="2022-09-28T13:20:59.132" v="16481" actId="571"/>
          <ac:spMkLst>
            <pc:docMk/>
            <pc:sldMk cId="82179270" sldId="502"/>
            <ac:spMk id="35" creationId="{BD208D9B-9A7E-4C18-9491-1A46FA759A7A}"/>
          </ac:spMkLst>
        </pc:spChg>
        <pc:grpChg chg="add mod">
          <ac:chgData name="Laurent Perrin" userId="aadadaf0-fd15-4863-957f-08ff83be6f05" providerId="ADAL" clId="{A95EBF16-AEEB-4A25-B2CD-5C93822A24FE}" dt="2022-09-28T13:20:59.132" v="16481" actId="571"/>
          <ac:grpSpMkLst>
            <pc:docMk/>
            <pc:sldMk cId="82179270" sldId="502"/>
            <ac:grpSpMk id="26" creationId="{E68796F8-3E7E-4944-A7AE-9F2C8AACC6A1}"/>
          </ac:grpSpMkLst>
        </pc:grpChg>
        <pc:grpChg chg="add mod">
          <ac:chgData name="Laurent Perrin" userId="aadadaf0-fd15-4863-957f-08ff83be6f05" providerId="ADAL" clId="{A95EBF16-AEEB-4A25-B2CD-5C93822A24FE}" dt="2022-09-28T13:20:59.132" v="16481" actId="571"/>
          <ac:grpSpMkLst>
            <pc:docMk/>
            <pc:sldMk cId="82179270" sldId="502"/>
            <ac:grpSpMk id="30" creationId="{553849DE-037B-4001-A911-CC15CFAA35B7}"/>
          </ac:grpSpMkLst>
        </pc:grpChg>
        <pc:grpChg chg="add mod">
          <ac:chgData name="Laurent Perrin" userId="aadadaf0-fd15-4863-957f-08ff83be6f05" providerId="ADAL" clId="{A95EBF16-AEEB-4A25-B2CD-5C93822A24FE}" dt="2022-09-28T13:20:59.132" v="16481" actId="571"/>
          <ac:grpSpMkLst>
            <pc:docMk/>
            <pc:sldMk cId="82179270" sldId="502"/>
            <ac:grpSpMk id="33" creationId="{27F5142C-FF54-49B8-9329-6816486394DF}"/>
          </ac:grpSpMkLst>
        </pc:grpChg>
        <pc:cxnChg chg="mod">
          <ac:chgData name="Laurent Perrin" userId="aadadaf0-fd15-4863-957f-08ff83be6f05" providerId="ADAL" clId="{A95EBF16-AEEB-4A25-B2CD-5C93822A24FE}" dt="2022-09-28T13:12:36.354" v="16440" actId="208"/>
          <ac:cxnSpMkLst>
            <pc:docMk/>
            <pc:sldMk cId="82179270" sldId="502"/>
            <ac:cxnSpMk id="11" creationId="{303C1A2B-F83D-4B9F-9740-8FD9B7BDA7F2}"/>
          </ac:cxnSpMkLst>
        </pc:cxnChg>
        <pc:cxnChg chg="mod">
          <ac:chgData name="Laurent Perrin" userId="aadadaf0-fd15-4863-957f-08ff83be6f05" providerId="ADAL" clId="{A95EBF16-AEEB-4A25-B2CD-5C93822A24FE}" dt="2022-09-28T13:12:33.428" v="16439" actId="208"/>
          <ac:cxnSpMkLst>
            <pc:docMk/>
            <pc:sldMk cId="82179270" sldId="502"/>
            <ac:cxnSpMk id="18" creationId="{4560B2A9-6CEF-4509-827B-7BB5F20A547B}"/>
          </ac:cxnSpMkLst>
        </pc:cxnChg>
        <pc:cxnChg chg="add mod">
          <ac:chgData name="Laurent Perrin" userId="aadadaf0-fd15-4863-957f-08ff83be6f05" providerId="ADAL" clId="{A95EBF16-AEEB-4A25-B2CD-5C93822A24FE}" dt="2022-09-28T13:20:59.132" v="16481" actId="571"/>
          <ac:cxnSpMkLst>
            <pc:docMk/>
            <pc:sldMk cId="82179270" sldId="502"/>
            <ac:cxnSpMk id="25" creationId="{26D68496-0B3E-4517-A6B5-C71DC1A9FCAC}"/>
          </ac:cxnSpMkLst>
        </pc:cxnChg>
        <pc:cxnChg chg="add mod">
          <ac:chgData name="Laurent Perrin" userId="aadadaf0-fd15-4863-957f-08ff83be6f05" providerId="ADAL" clId="{A95EBF16-AEEB-4A25-B2CD-5C93822A24FE}" dt="2022-09-28T13:20:59.132" v="16481" actId="571"/>
          <ac:cxnSpMkLst>
            <pc:docMk/>
            <pc:sldMk cId="82179270" sldId="502"/>
            <ac:cxnSpMk id="29" creationId="{28F8B312-D4FB-4CC6-BF2F-A533113A67A4}"/>
          </ac:cxnSpMkLst>
        </pc:cxnChg>
      </pc:sldChg>
      <pc:sldChg chg="add del">
        <pc:chgData name="Laurent Perrin" userId="aadadaf0-fd15-4863-957f-08ff83be6f05" providerId="ADAL" clId="{A95EBF16-AEEB-4A25-B2CD-5C93822A24FE}" dt="2022-09-27T14:50:57.285" v="8933" actId="47"/>
        <pc:sldMkLst>
          <pc:docMk/>
          <pc:sldMk cId="2964959635" sldId="503"/>
        </pc:sldMkLst>
      </pc:sldChg>
      <pc:sldChg chg="addSp delSp modSp add del mod modNotesTx">
        <pc:chgData name="Laurent Perrin" userId="aadadaf0-fd15-4863-957f-08ff83be6f05" providerId="ADAL" clId="{A95EBF16-AEEB-4A25-B2CD-5C93822A24FE}" dt="2022-10-04T14:45:46.497" v="21059"/>
        <pc:sldMkLst>
          <pc:docMk/>
          <pc:sldMk cId="4202198745" sldId="503"/>
        </pc:sldMkLst>
        <pc:spChg chg="mod">
          <ac:chgData name="Laurent Perrin" userId="aadadaf0-fd15-4863-957f-08ff83be6f05" providerId="ADAL" clId="{A95EBF16-AEEB-4A25-B2CD-5C93822A24FE}" dt="2022-09-28T13:34:47.524" v="16761" actId="14100"/>
          <ac:spMkLst>
            <pc:docMk/>
            <pc:sldMk cId="4202198745" sldId="503"/>
            <ac:spMk id="9" creationId="{A5DF5955-50B3-4D42-B9A8-CA36EAFF63B6}"/>
          </ac:spMkLst>
        </pc:spChg>
        <pc:spChg chg="mod">
          <ac:chgData name="Laurent Perrin" userId="aadadaf0-fd15-4863-957f-08ff83be6f05" providerId="ADAL" clId="{A95EBF16-AEEB-4A25-B2CD-5C93822A24FE}" dt="2022-09-28T13:35:23.949" v="16788" actId="20577"/>
          <ac:spMkLst>
            <pc:docMk/>
            <pc:sldMk cId="4202198745" sldId="503"/>
            <ac:spMk id="13" creationId="{CACCA611-D02D-47E3-8738-6023B7702A14}"/>
          </ac:spMkLst>
        </pc:spChg>
        <pc:spChg chg="mod topLvl">
          <ac:chgData name="Laurent Perrin" userId="aadadaf0-fd15-4863-957f-08ff83be6f05" providerId="ADAL" clId="{A95EBF16-AEEB-4A25-B2CD-5C93822A24FE}" dt="2022-10-03T09:11:43.963" v="20775" actId="165"/>
          <ac:spMkLst>
            <pc:docMk/>
            <pc:sldMk cId="4202198745" sldId="503"/>
            <ac:spMk id="25" creationId="{F7558BAB-EC67-4FD9-AA19-09353FCC5A6E}"/>
          </ac:spMkLst>
        </pc:spChg>
        <pc:spChg chg="del mod">
          <ac:chgData name="Laurent Perrin" userId="aadadaf0-fd15-4863-957f-08ff83be6f05" providerId="ADAL" clId="{A95EBF16-AEEB-4A25-B2CD-5C93822A24FE}" dt="2022-09-27T15:25:02.226" v="9263" actId="478"/>
          <ac:spMkLst>
            <pc:docMk/>
            <pc:sldMk cId="4202198745" sldId="503"/>
            <ac:spMk id="26" creationId="{0CF180D1-C4F9-415A-879C-E4B85256D561}"/>
          </ac:spMkLst>
        </pc:spChg>
        <pc:spChg chg="mod topLvl">
          <ac:chgData name="Laurent Perrin" userId="aadadaf0-fd15-4863-957f-08ff83be6f05" providerId="ADAL" clId="{A95EBF16-AEEB-4A25-B2CD-5C93822A24FE}" dt="2022-10-03T09:11:43.963" v="20775" actId="165"/>
          <ac:spMkLst>
            <pc:docMk/>
            <pc:sldMk cId="4202198745" sldId="503"/>
            <ac:spMk id="27" creationId="{2063710D-FCCC-46FF-9CA5-7A37AC95CA9C}"/>
          </ac:spMkLst>
        </pc:spChg>
        <pc:spChg chg="del mod">
          <ac:chgData name="Laurent Perrin" userId="aadadaf0-fd15-4863-957f-08ff83be6f05" providerId="ADAL" clId="{A95EBF16-AEEB-4A25-B2CD-5C93822A24FE}" dt="2022-09-28T13:35:04.364" v="16780"/>
          <ac:spMkLst>
            <pc:docMk/>
            <pc:sldMk cId="4202198745" sldId="503"/>
            <ac:spMk id="34" creationId="{ED6C0DA5-C202-4C44-BBB7-F5016D8681BA}"/>
          </ac:spMkLst>
        </pc:spChg>
        <pc:spChg chg="del">
          <ac:chgData name="Laurent Perrin" userId="aadadaf0-fd15-4863-957f-08ff83be6f05" providerId="ADAL" clId="{A95EBF16-AEEB-4A25-B2CD-5C93822A24FE}" dt="2022-09-27T15:12:28.490" v="9053" actId="478"/>
          <ac:spMkLst>
            <pc:docMk/>
            <pc:sldMk cId="4202198745" sldId="503"/>
            <ac:spMk id="38" creationId="{A0A088C2-629D-41E4-9A78-C6CFDB99116D}"/>
          </ac:spMkLst>
        </pc:spChg>
        <pc:spChg chg="add mod topLvl">
          <ac:chgData name="Laurent Perrin" userId="aadadaf0-fd15-4863-957f-08ff83be6f05" providerId="ADAL" clId="{A95EBF16-AEEB-4A25-B2CD-5C93822A24FE}" dt="2022-10-03T09:11:23.362" v="20772" actId="165"/>
          <ac:spMkLst>
            <pc:docMk/>
            <pc:sldMk cId="4202198745" sldId="503"/>
            <ac:spMk id="39" creationId="{E21D095D-C913-4FAB-A8D5-8C9E5D810B90}"/>
          </ac:spMkLst>
        </pc:spChg>
        <pc:spChg chg="add mod topLvl">
          <ac:chgData name="Laurent Perrin" userId="aadadaf0-fd15-4863-957f-08ff83be6f05" providerId="ADAL" clId="{A95EBF16-AEEB-4A25-B2CD-5C93822A24FE}" dt="2022-10-03T09:11:23.362" v="20772" actId="165"/>
          <ac:spMkLst>
            <pc:docMk/>
            <pc:sldMk cId="4202198745" sldId="503"/>
            <ac:spMk id="40" creationId="{960C121E-FB7C-4CBB-B0C2-D9CF27D7EA09}"/>
          </ac:spMkLst>
        </pc:spChg>
        <pc:spChg chg="del mod">
          <ac:chgData name="Laurent Perrin" userId="aadadaf0-fd15-4863-957f-08ff83be6f05" providerId="ADAL" clId="{A95EBF16-AEEB-4A25-B2CD-5C93822A24FE}" dt="2022-09-27T15:20:27.489" v="9146" actId="478"/>
          <ac:spMkLst>
            <pc:docMk/>
            <pc:sldMk cId="4202198745" sldId="503"/>
            <ac:spMk id="42" creationId="{170B686F-4811-4E6D-B01F-41978D2F75DA}"/>
          </ac:spMkLst>
        </pc:spChg>
        <pc:spChg chg="del mod">
          <ac:chgData name="Laurent Perrin" userId="aadadaf0-fd15-4863-957f-08ff83be6f05" providerId="ADAL" clId="{A95EBF16-AEEB-4A25-B2CD-5C93822A24FE}" dt="2022-09-27T15:20:25.507" v="9144" actId="478"/>
          <ac:spMkLst>
            <pc:docMk/>
            <pc:sldMk cId="4202198745" sldId="503"/>
            <ac:spMk id="43" creationId="{8D7E657F-3825-4831-827B-59CA49B1314E}"/>
          </ac:spMkLst>
        </pc:spChg>
        <pc:spChg chg="mod">
          <ac:chgData name="Laurent Perrin" userId="aadadaf0-fd15-4863-957f-08ff83be6f05" providerId="ADAL" clId="{A95EBF16-AEEB-4A25-B2CD-5C93822A24FE}" dt="2022-10-03T09:11:43.963" v="20775" actId="165"/>
          <ac:spMkLst>
            <pc:docMk/>
            <pc:sldMk cId="4202198745" sldId="503"/>
            <ac:spMk id="44" creationId="{63795247-2F10-4141-928D-722856909C41}"/>
          </ac:spMkLst>
        </pc:spChg>
        <pc:spChg chg="mod">
          <ac:chgData name="Laurent Perrin" userId="aadadaf0-fd15-4863-957f-08ff83be6f05" providerId="ADAL" clId="{A95EBF16-AEEB-4A25-B2CD-5C93822A24FE}" dt="2022-10-03T09:11:43.963" v="20775" actId="165"/>
          <ac:spMkLst>
            <pc:docMk/>
            <pc:sldMk cId="4202198745" sldId="503"/>
            <ac:spMk id="45" creationId="{8B234089-4725-49E3-8B3B-46611B4B2898}"/>
          </ac:spMkLst>
        </pc:spChg>
        <pc:spChg chg="add mod topLvl">
          <ac:chgData name="Laurent Perrin" userId="aadadaf0-fd15-4863-957f-08ff83be6f05" providerId="ADAL" clId="{A95EBF16-AEEB-4A25-B2CD-5C93822A24FE}" dt="2022-10-03T09:11:27.577" v="20773" actId="165"/>
          <ac:spMkLst>
            <pc:docMk/>
            <pc:sldMk cId="4202198745" sldId="503"/>
            <ac:spMk id="47" creationId="{E918F45F-E830-4501-B897-8ED7B83ACC21}"/>
          </ac:spMkLst>
        </pc:spChg>
        <pc:spChg chg="add mod topLvl">
          <ac:chgData name="Laurent Perrin" userId="aadadaf0-fd15-4863-957f-08ff83be6f05" providerId="ADAL" clId="{A95EBF16-AEEB-4A25-B2CD-5C93822A24FE}" dt="2022-10-03T09:11:27.577" v="20773" actId="165"/>
          <ac:spMkLst>
            <pc:docMk/>
            <pc:sldMk cId="4202198745" sldId="503"/>
            <ac:spMk id="50" creationId="{E672FE98-1EBD-4505-83FB-A938F7545558}"/>
          </ac:spMkLst>
        </pc:spChg>
        <pc:spChg chg="add mod topLvl">
          <ac:chgData name="Laurent Perrin" userId="aadadaf0-fd15-4863-957f-08ff83be6f05" providerId="ADAL" clId="{A95EBF16-AEEB-4A25-B2CD-5C93822A24FE}" dt="2022-10-03T09:11:27.577" v="20773" actId="165"/>
          <ac:spMkLst>
            <pc:docMk/>
            <pc:sldMk cId="4202198745" sldId="503"/>
            <ac:spMk id="57" creationId="{DEB707E6-25A4-4034-A045-C153D9337087}"/>
          </ac:spMkLst>
        </pc:spChg>
        <pc:spChg chg="add mod topLvl">
          <ac:chgData name="Laurent Perrin" userId="aadadaf0-fd15-4863-957f-08ff83be6f05" providerId="ADAL" clId="{A95EBF16-AEEB-4A25-B2CD-5C93822A24FE}" dt="2022-10-03T09:11:27.577" v="20773" actId="165"/>
          <ac:spMkLst>
            <pc:docMk/>
            <pc:sldMk cId="4202198745" sldId="503"/>
            <ac:spMk id="58" creationId="{E6C23113-8F14-4A37-A890-989C2B3BDC1D}"/>
          </ac:spMkLst>
        </pc:spChg>
        <pc:spChg chg="add mod topLvl">
          <ac:chgData name="Laurent Perrin" userId="aadadaf0-fd15-4863-957f-08ff83be6f05" providerId="ADAL" clId="{A95EBF16-AEEB-4A25-B2CD-5C93822A24FE}" dt="2022-10-03T09:11:27.577" v="20773" actId="165"/>
          <ac:spMkLst>
            <pc:docMk/>
            <pc:sldMk cId="4202198745" sldId="503"/>
            <ac:spMk id="60" creationId="{C82C8343-4899-425B-B169-76C7294A9BCF}"/>
          </ac:spMkLst>
        </pc:spChg>
        <pc:spChg chg="add mod topLvl">
          <ac:chgData name="Laurent Perrin" userId="aadadaf0-fd15-4863-957f-08ff83be6f05" providerId="ADAL" clId="{A95EBF16-AEEB-4A25-B2CD-5C93822A24FE}" dt="2022-10-03T09:11:27.577" v="20773" actId="165"/>
          <ac:spMkLst>
            <pc:docMk/>
            <pc:sldMk cId="4202198745" sldId="503"/>
            <ac:spMk id="61" creationId="{C95D891E-2ED0-4941-AA4F-88D600BE4B48}"/>
          </ac:spMkLst>
        </pc:spChg>
        <pc:spChg chg="add mod topLvl">
          <ac:chgData name="Laurent Perrin" userId="aadadaf0-fd15-4863-957f-08ff83be6f05" providerId="ADAL" clId="{A95EBF16-AEEB-4A25-B2CD-5C93822A24FE}" dt="2022-10-03T09:11:27.577" v="20773" actId="165"/>
          <ac:spMkLst>
            <pc:docMk/>
            <pc:sldMk cId="4202198745" sldId="503"/>
            <ac:spMk id="62" creationId="{B6AE83B4-CA75-426B-AB67-689C6ADAA02A}"/>
          </ac:spMkLst>
        </pc:spChg>
        <pc:spChg chg="mod">
          <ac:chgData name="Laurent Perrin" userId="aadadaf0-fd15-4863-957f-08ff83be6f05" providerId="ADAL" clId="{A95EBF16-AEEB-4A25-B2CD-5C93822A24FE}" dt="2022-09-27T14:51:29.682" v="8943" actId="20577"/>
          <ac:spMkLst>
            <pc:docMk/>
            <pc:sldMk cId="4202198745" sldId="503"/>
            <ac:spMk id="31745" creationId="{00000000-0000-0000-0000-000000000000}"/>
          </ac:spMkLst>
        </pc:spChg>
        <pc:spChg chg="mod">
          <ac:chgData name="Laurent Perrin" userId="aadadaf0-fd15-4863-957f-08ff83be6f05" providerId="ADAL" clId="{A95EBF16-AEEB-4A25-B2CD-5C93822A24FE}" dt="2022-09-28T07:22:59.748" v="11533" actId="20577"/>
          <ac:spMkLst>
            <pc:docMk/>
            <pc:sldMk cId="4202198745" sldId="503"/>
            <ac:spMk id="31746" creationId="{00000000-0000-0000-0000-000000000000}"/>
          </ac:spMkLst>
        </pc:spChg>
        <pc:grpChg chg="add del mod">
          <ac:chgData name="Laurent Perrin" userId="aadadaf0-fd15-4863-957f-08ff83be6f05" providerId="ADAL" clId="{A95EBF16-AEEB-4A25-B2CD-5C93822A24FE}" dt="2022-10-03T09:11:11.483" v="20770" actId="165"/>
          <ac:grpSpMkLst>
            <pc:docMk/>
            <pc:sldMk cId="4202198745" sldId="503"/>
            <ac:grpSpMk id="2" creationId="{1CD132AA-DCBE-4760-935C-775C99F5FCE7}"/>
          </ac:grpSpMkLst>
        </pc:grpChg>
        <pc:grpChg chg="add del mod topLvl">
          <ac:chgData name="Laurent Perrin" userId="aadadaf0-fd15-4863-957f-08ff83be6f05" providerId="ADAL" clId="{A95EBF16-AEEB-4A25-B2CD-5C93822A24FE}" dt="2022-10-03T09:11:27.577" v="20773" actId="165"/>
          <ac:grpSpMkLst>
            <pc:docMk/>
            <pc:sldMk cId="4202198745" sldId="503"/>
            <ac:grpSpMk id="3" creationId="{E38E22D6-43CF-4D19-8074-D92F561ACD6C}"/>
          </ac:grpSpMkLst>
        </pc:grpChg>
        <pc:grpChg chg="add del mod">
          <ac:chgData name="Laurent Perrin" userId="aadadaf0-fd15-4863-957f-08ff83be6f05" providerId="ADAL" clId="{A95EBF16-AEEB-4A25-B2CD-5C93822A24FE}" dt="2022-10-03T09:11:23.362" v="20772" actId="165"/>
          <ac:grpSpMkLst>
            <pc:docMk/>
            <pc:sldMk cId="4202198745" sldId="503"/>
            <ac:grpSpMk id="4" creationId="{6D584EBA-F400-469A-8211-2DEB88DE72B8}"/>
          </ac:grpSpMkLst>
        </pc:grpChg>
        <pc:grpChg chg="add mod">
          <ac:chgData name="Laurent Perrin" userId="aadadaf0-fd15-4863-957f-08ff83be6f05" providerId="ADAL" clId="{A95EBF16-AEEB-4A25-B2CD-5C93822A24FE}" dt="2022-10-03T09:12:08.947" v="20779" actId="164"/>
          <ac:grpSpMkLst>
            <pc:docMk/>
            <pc:sldMk cId="4202198745" sldId="503"/>
            <ac:grpSpMk id="5" creationId="{F11AB44E-CCBD-4198-99CA-45FBCA0D29A5}"/>
          </ac:grpSpMkLst>
        </pc:grpChg>
        <pc:grpChg chg="add del mod">
          <ac:chgData name="Laurent Perrin" userId="aadadaf0-fd15-4863-957f-08ff83be6f05" providerId="ADAL" clId="{A95EBF16-AEEB-4A25-B2CD-5C93822A24FE}" dt="2022-10-03T09:12:12.024" v="20780" actId="478"/>
          <ac:grpSpMkLst>
            <pc:docMk/>
            <pc:sldMk cId="4202198745" sldId="503"/>
            <ac:grpSpMk id="6" creationId="{14FAB952-5A12-443B-AAB2-750CFC7F5B54}"/>
          </ac:grpSpMkLst>
        </pc:grpChg>
        <pc:grpChg chg="del">
          <ac:chgData name="Laurent Perrin" userId="aadadaf0-fd15-4863-957f-08ff83be6f05" providerId="ADAL" clId="{A95EBF16-AEEB-4A25-B2CD-5C93822A24FE}" dt="2022-09-27T14:51:42.675" v="8944" actId="478"/>
          <ac:grpSpMkLst>
            <pc:docMk/>
            <pc:sldMk cId="4202198745" sldId="503"/>
            <ac:grpSpMk id="21" creationId="{C03C5F0E-6EA5-416A-84A0-6B5B9895FDED}"/>
          </ac:grpSpMkLst>
        </pc:grpChg>
        <pc:grpChg chg="add del mod topLvl">
          <ac:chgData name="Laurent Perrin" userId="aadadaf0-fd15-4863-957f-08ff83be6f05" providerId="ADAL" clId="{A95EBF16-AEEB-4A25-B2CD-5C93822A24FE}" dt="2022-10-03T09:11:43.963" v="20775" actId="165"/>
          <ac:grpSpMkLst>
            <pc:docMk/>
            <pc:sldMk cId="4202198745" sldId="503"/>
            <ac:grpSpMk id="22" creationId="{87B04A13-8C11-4912-8CA3-67C48A04FDC6}"/>
          </ac:grpSpMkLst>
        </pc:grpChg>
        <pc:grpChg chg="mod topLvl">
          <ac:chgData name="Laurent Perrin" userId="aadadaf0-fd15-4863-957f-08ff83be6f05" providerId="ADAL" clId="{A95EBF16-AEEB-4A25-B2CD-5C93822A24FE}" dt="2022-10-03T09:11:43.963" v="20775" actId="165"/>
          <ac:grpSpMkLst>
            <pc:docMk/>
            <pc:sldMk cId="4202198745" sldId="503"/>
            <ac:grpSpMk id="23" creationId="{8291F4D0-8E59-4EC3-AA72-545633029B2D}"/>
          </ac:grpSpMkLst>
        </pc:grpChg>
        <pc:grpChg chg="del mod topLvl">
          <ac:chgData name="Laurent Perrin" userId="aadadaf0-fd15-4863-957f-08ff83be6f05" providerId="ADAL" clId="{A95EBF16-AEEB-4A25-B2CD-5C93822A24FE}" dt="2022-10-03T09:11:48.953" v="20776" actId="165"/>
          <ac:grpSpMkLst>
            <pc:docMk/>
            <pc:sldMk cId="4202198745" sldId="503"/>
            <ac:grpSpMk id="24" creationId="{202B032F-B459-442C-B82E-7DCF865237DF}"/>
          </ac:grpSpMkLst>
        </pc:grpChg>
        <pc:grpChg chg="mod">
          <ac:chgData name="Laurent Perrin" userId="aadadaf0-fd15-4863-957f-08ff83be6f05" providerId="ADAL" clId="{A95EBF16-AEEB-4A25-B2CD-5C93822A24FE}" dt="2022-10-03T09:11:43.963" v="20775" actId="165"/>
          <ac:grpSpMkLst>
            <pc:docMk/>
            <pc:sldMk cId="4202198745" sldId="503"/>
            <ac:grpSpMk id="31" creationId="{DAE887DC-D797-455A-990F-935E75696AA3}"/>
          </ac:grpSpMkLst>
        </pc:grpChg>
        <pc:picChg chg="add mod ord">
          <ac:chgData name="Laurent Perrin" userId="aadadaf0-fd15-4863-957f-08ff83be6f05" providerId="ADAL" clId="{A95EBF16-AEEB-4A25-B2CD-5C93822A24FE}" dt="2022-10-03T09:12:35.904" v="20786" actId="167"/>
          <ac:picMkLst>
            <pc:docMk/>
            <pc:sldMk cId="4202198745" sldId="503"/>
            <ac:picMk id="7" creationId="{04CD3E4F-1BA5-44F5-8853-3B0BEB9C8AD3}"/>
          </ac:picMkLst>
        </pc:picChg>
        <pc:picChg chg="mod">
          <ac:chgData name="Laurent Perrin" userId="aadadaf0-fd15-4863-957f-08ff83be6f05" providerId="ADAL" clId="{A95EBF16-AEEB-4A25-B2CD-5C93822A24FE}" dt="2022-10-04T14:45:46.497" v="21059"/>
          <ac:picMkLst>
            <pc:docMk/>
            <pc:sldMk cId="4202198745" sldId="503"/>
            <ac:picMk id="11" creationId="{CEEC3617-1893-4F63-B662-62CB52539F9E}"/>
          </ac:picMkLst>
        </pc:picChg>
        <pc:picChg chg="del">
          <ac:chgData name="Laurent Perrin" userId="aadadaf0-fd15-4863-957f-08ff83be6f05" providerId="ADAL" clId="{A95EBF16-AEEB-4A25-B2CD-5C93822A24FE}" dt="2022-09-27T14:52:55.243" v="8961" actId="478"/>
          <ac:picMkLst>
            <pc:docMk/>
            <pc:sldMk cId="4202198745" sldId="503"/>
            <ac:picMk id="39" creationId="{4D805E02-21E1-4C4B-85F8-AE5FB92E04B5}"/>
          </ac:picMkLst>
        </pc:picChg>
        <pc:cxnChg chg="del mod">
          <ac:chgData name="Laurent Perrin" userId="aadadaf0-fd15-4863-957f-08ff83be6f05" providerId="ADAL" clId="{A95EBF16-AEEB-4A25-B2CD-5C93822A24FE}" dt="2022-09-27T15:25:00.103" v="9262" actId="478"/>
          <ac:cxnSpMkLst>
            <pc:docMk/>
            <pc:sldMk cId="4202198745" sldId="503"/>
            <ac:cxnSpMk id="28" creationId="{E9C21276-32C5-48F6-A233-793FA2911271}"/>
          </ac:cxnSpMkLst>
        </pc:cxnChg>
        <pc:cxnChg chg="mod topLvl">
          <ac:chgData name="Laurent Perrin" userId="aadadaf0-fd15-4863-957f-08ff83be6f05" providerId="ADAL" clId="{A95EBF16-AEEB-4A25-B2CD-5C93822A24FE}" dt="2022-10-03T09:12:08.947" v="20779" actId="164"/>
          <ac:cxnSpMkLst>
            <pc:docMk/>
            <pc:sldMk cId="4202198745" sldId="503"/>
            <ac:cxnSpMk id="29" creationId="{9D8D78A2-5FB2-47D9-B4BE-F1CDE68673A2}"/>
          </ac:cxnSpMkLst>
        </pc:cxnChg>
        <pc:cxnChg chg="mod topLvl">
          <ac:chgData name="Laurent Perrin" userId="aadadaf0-fd15-4863-957f-08ff83be6f05" providerId="ADAL" clId="{A95EBF16-AEEB-4A25-B2CD-5C93822A24FE}" dt="2022-10-03T09:12:08.947" v="20779" actId="164"/>
          <ac:cxnSpMkLst>
            <pc:docMk/>
            <pc:sldMk cId="4202198745" sldId="503"/>
            <ac:cxnSpMk id="30" creationId="{F960E028-D128-49B0-BACF-5E5873858D96}"/>
          </ac:cxnSpMkLst>
        </pc:cxnChg>
        <pc:cxnChg chg="mod">
          <ac:chgData name="Laurent Perrin" userId="aadadaf0-fd15-4863-957f-08ff83be6f05" providerId="ADAL" clId="{A95EBF16-AEEB-4A25-B2CD-5C93822A24FE}" dt="2022-10-03T09:11:43.963" v="20775" actId="165"/>
          <ac:cxnSpMkLst>
            <pc:docMk/>
            <pc:sldMk cId="4202198745" sldId="503"/>
            <ac:cxnSpMk id="33" creationId="{A9E6CAD9-50D6-4BB6-A665-4C6748557845}"/>
          </ac:cxnSpMkLst>
        </pc:cxnChg>
        <pc:cxnChg chg="del mod">
          <ac:chgData name="Laurent Perrin" userId="aadadaf0-fd15-4863-957f-08ff83be6f05" providerId="ADAL" clId="{A95EBF16-AEEB-4A25-B2CD-5C93822A24FE}" dt="2022-09-27T15:18:38.094" v="9110" actId="478"/>
          <ac:cxnSpMkLst>
            <pc:docMk/>
            <pc:sldMk cId="4202198745" sldId="503"/>
            <ac:cxnSpMk id="35" creationId="{D8B712A5-AE87-4BC7-ADB5-ABAE4364B06C}"/>
          </ac:cxnSpMkLst>
        </pc:cxnChg>
        <pc:cxnChg chg="del mod">
          <ac:chgData name="Laurent Perrin" userId="aadadaf0-fd15-4863-957f-08ff83be6f05" providerId="ADAL" clId="{A95EBF16-AEEB-4A25-B2CD-5C93822A24FE}" dt="2022-09-27T15:20:24.209" v="9143" actId="478"/>
          <ac:cxnSpMkLst>
            <pc:docMk/>
            <pc:sldMk cId="4202198745" sldId="503"/>
            <ac:cxnSpMk id="36" creationId="{8703F74C-306D-45DF-BFC1-76B7A14B74D0}"/>
          </ac:cxnSpMkLst>
        </pc:cxnChg>
        <pc:cxnChg chg="add mod topLvl">
          <ac:chgData name="Laurent Perrin" userId="aadadaf0-fd15-4863-957f-08ff83be6f05" providerId="ADAL" clId="{A95EBF16-AEEB-4A25-B2CD-5C93822A24FE}" dt="2022-10-03T09:11:41.111" v="20774" actId="164"/>
          <ac:cxnSpMkLst>
            <pc:docMk/>
            <pc:sldMk cId="4202198745" sldId="503"/>
            <ac:cxnSpMk id="36" creationId="{B0415396-8B1D-4C64-8218-9621B637DD51}"/>
          </ac:cxnSpMkLst>
        </pc:cxnChg>
        <pc:cxnChg chg="mod">
          <ac:chgData name="Laurent Perrin" userId="aadadaf0-fd15-4863-957f-08ff83be6f05" providerId="ADAL" clId="{A95EBF16-AEEB-4A25-B2CD-5C93822A24FE}" dt="2022-09-28T07:04:13.078" v="11268" actId="1035"/>
          <ac:cxnSpMkLst>
            <pc:docMk/>
            <pc:sldMk cId="4202198745" sldId="503"/>
            <ac:cxnSpMk id="37" creationId="{4FB77DF5-28EC-4AFB-8050-BF67D60023FB}"/>
          </ac:cxnSpMkLst>
        </pc:cxnChg>
        <pc:cxnChg chg="add mod topLvl">
          <ac:chgData name="Laurent Perrin" userId="aadadaf0-fd15-4863-957f-08ff83be6f05" providerId="ADAL" clId="{A95EBF16-AEEB-4A25-B2CD-5C93822A24FE}" dt="2022-10-03T09:11:41.111" v="20774" actId="164"/>
          <ac:cxnSpMkLst>
            <pc:docMk/>
            <pc:sldMk cId="4202198745" sldId="503"/>
            <ac:cxnSpMk id="38" creationId="{06F839FA-DDC6-45C4-B411-15A8BC43855A}"/>
          </ac:cxnSpMkLst>
        </pc:cxnChg>
        <pc:cxnChg chg="del mod">
          <ac:chgData name="Laurent Perrin" userId="aadadaf0-fd15-4863-957f-08ff83be6f05" providerId="ADAL" clId="{A95EBF16-AEEB-4A25-B2CD-5C93822A24FE}" dt="2022-09-27T15:20:53.031" v="9158" actId="478"/>
          <ac:cxnSpMkLst>
            <pc:docMk/>
            <pc:sldMk cId="4202198745" sldId="503"/>
            <ac:cxnSpMk id="40" creationId="{3D3C699B-D282-4AD2-B718-F79E363B50CD}"/>
          </ac:cxnSpMkLst>
        </pc:cxnChg>
        <pc:cxnChg chg="add mod topLvl">
          <ac:chgData name="Laurent Perrin" userId="aadadaf0-fd15-4863-957f-08ff83be6f05" providerId="ADAL" clId="{A95EBF16-AEEB-4A25-B2CD-5C93822A24FE}" dt="2022-10-03T09:11:41.111" v="20774" actId="164"/>
          <ac:cxnSpMkLst>
            <pc:docMk/>
            <pc:sldMk cId="4202198745" sldId="503"/>
            <ac:cxnSpMk id="48" creationId="{0321AC0E-503A-4D11-BA42-3E8B1AB381BC}"/>
          </ac:cxnSpMkLst>
        </pc:cxnChg>
        <pc:cxnChg chg="add mod topLvl">
          <ac:chgData name="Laurent Perrin" userId="aadadaf0-fd15-4863-957f-08ff83be6f05" providerId="ADAL" clId="{A95EBF16-AEEB-4A25-B2CD-5C93822A24FE}" dt="2022-10-03T09:11:41.111" v="20774" actId="164"/>
          <ac:cxnSpMkLst>
            <pc:docMk/>
            <pc:sldMk cId="4202198745" sldId="503"/>
            <ac:cxnSpMk id="49" creationId="{C68A23B2-A707-4C66-82D5-01BBB57B4CE5}"/>
          </ac:cxnSpMkLst>
        </pc:cxnChg>
        <pc:cxnChg chg="add mod topLvl">
          <ac:chgData name="Laurent Perrin" userId="aadadaf0-fd15-4863-957f-08ff83be6f05" providerId="ADAL" clId="{A95EBF16-AEEB-4A25-B2CD-5C93822A24FE}" dt="2022-10-03T09:11:41.111" v="20774" actId="164"/>
          <ac:cxnSpMkLst>
            <pc:docMk/>
            <pc:sldMk cId="4202198745" sldId="503"/>
            <ac:cxnSpMk id="51" creationId="{6FBD531D-2B08-498F-89F5-30E1440C0616}"/>
          </ac:cxnSpMkLst>
        </pc:cxnChg>
        <pc:cxnChg chg="add mod topLvl">
          <ac:chgData name="Laurent Perrin" userId="aadadaf0-fd15-4863-957f-08ff83be6f05" providerId="ADAL" clId="{A95EBF16-AEEB-4A25-B2CD-5C93822A24FE}" dt="2022-10-03T09:11:41.111" v="20774" actId="164"/>
          <ac:cxnSpMkLst>
            <pc:docMk/>
            <pc:sldMk cId="4202198745" sldId="503"/>
            <ac:cxnSpMk id="52" creationId="{3D035A8B-E712-47E6-B532-D44539EABFC2}"/>
          </ac:cxnSpMkLst>
        </pc:cxnChg>
        <pc:cxnChg chg="add mod topLvl">
          <ac:chgData name="Laurent Perrin" userId="aadadaf0-fd15-4863-957f-08ff83be6f05" providerId="ADAL" clId="{A95EBF16-AEEB-4A25-B2CD-5C93822A24FE}" dt="2022-10-03T09:11:41.111" v="20774" actId="164"/>
          <ac:cxnSpMkLst>
            <pc:docMk/>
            <pc:sldMk cId="4202198745" sldId="503"/>
            <ac:cxnSpMk id="53" creationId="{6647CFEA-A9CA-4DA5-9FE6-09133F609E02}"/>
          </ac:cxnSpMkLst>
        </pc:cxnChg>
        <pc:cxnChg chg="add mod topLvl">
          <ac:chgData name="Laurent Perrin" userId="aadadaf0-fd15-4863-957f-08ff83be6f05" providerId="ADAL" clId="{A95EBF16-AEEB-4A25-B2CD-5C93822A24FE}" dt="2022-10-03T09:11:41.111" v="20774" actId="164"/>
          <ac:cxnSpMkLst>
            <pc:docMk/>
            <pc:sldMk cId="4202198745" sldId="503"/>
            <ac:cxnSpMk id="54" creationId="{629DA5D1-6EF6-4A8A-AC4E-C9AFB052EBF2}"/>
          </ac:cxnSpMkLst>
        </pc:cxnChg>
        <pc:cxnChg chg="add mod topLvl">
          <ac:chgData name="Laurent Perrin" userId="aadadaf0-fd15-4863-957f-08ff83be6f05" providerId="ADAL" clId="{A95EBF16-AEEB-4A25-B2CD-5C93822A24FE}" dt="2022-10-03T09:11:41.111" v="20774" actId="164"/>
          <ac:cxnSpMkLst>
            <pc:docMk/>
            <pc:sldMk cId="4202198745" sldId="503"/>
            <ac:cxnSpMk id="55" creationId="{2ABD9549-EF93-4589-8892-9F9DB23F9356}"/>
          </ac:cxnSpMkLst>
        </pc:cxnChg>
        <pc:cxnChg chg="add del mod">
          <ac:chgData name="Laurent Perrin" userId="aadadaf0-fd15-4863-957f-08ff83be6f05" providerId="ADAL" clId="{A95EBF16-AEEB-4A25-B2CD-5C93822A24FE}" dt="2022-09-27T15:34:18.128" v="9828" actId="478"/>
          <ac:cxnSpMkLst>
            <pc:docMk/>
            <pc:sldMk cId="4202198745" sldId="503"/>
            <ac:cxnSpMk id="56" creationId="{E9789C9A-A61C-42C1-8E47-2798F9EFBEE1}"/>
          </ac:cxnSpMkLst>
        </pc:cxnChg>
        <pc:cxnChg chg="add mod">
          <ac:chgData name="Laurent Perrin" userId="aadadaf0-fd15-4863-957f-08ff83be6f05" providerId="ADAL" clId="{A95EBF16-AEEB-4A25-B2CD-5C93822A24FE}" dt="2022-09-28T07:03:56.849" v="11181" actId="14100"/>
          <ac:cxnSpMkLst>
            <pc:docMk/>
            <pc:sldMk cId="4202198745" sldId="503"/>
            <ac:cxnSpMk id="63" creationId="{C4B8C5C7-7BB6-4D49-8A96-B8EB0E7E2EFC}"/>
          </ac:cxnSpMkLst>
        </pc:cxnChg>
      </pc:sldChg>
      <pc:sldChg chg="addSp delSp modSp mod modNotesTx">
        <pc:chgData name="Laurent Perrin" userId="aadadaf0-fd15-4863-957f-08ff83be6f05" providerId="ADAL" clId="{A95EBF16-AEEB-4A25-B2CD-5C93822A24FE}" dt="2022-10-03T09:13:18.352" v="20795" actId="14100"/>
        <pc:sldMkLst>
          <pc:docMk/>
          <pc:sldMk cId="1714592409" sldId="504"/>
        </pc:sldMkLst>
        <pc:spChg chg="mod">
          <ac:chgData name="Laurent Perrin" userId="aadadaf0-fd15-4863-957f-08ff83be6f05" providerId="ADAL" clId="{A95EBF16-AEEB-4A25-B2CD-5C93822A24FE}" dt="2022-09-28T13:36:52.585" v="16805" actId="1035"/>
          <ac:spMkLst>
            <pc:docMk/>
            <pc:sldMk cId="1714592409" sldId="504"/>
            <ac:spMk id="2" creationId="{8EBA20C9-30EA-1EF0-F173-E358EB912482}"/>
          </ac:spMkLst>
        </pc:spChg>
        <pc:spChg chg="mod">
          <ac:chgData name="Laurent Perrin" userId="aadadaf0-fd15-4863-957f-08ff83be6f05" providerId="ADAL" clId="{A95EBF16-AEEB-4A25-B2CD-5C93822A24FE}" dt="2022-09-28T13:36:50.550" v="16801" actId="14100"/>
          <ac:spMkLst>
            <pc:docMk/>
            <pc:sldMk cId="1714592409" sldId="504"/>
            <ac:spMk id="10" creationId="{00000000-0000-0000-0000-000000000000}"/>
          </ac:spMkLst>
        </pc:spChg>
        <pc:spChg chg="mod ord">
          <ac:chgData name="Laurent Perrin" userId="aadadaf0-fd15-4863-957f-08ff83be6f05" providerId="ADAL" clId="{A95EBF16-AEEB-4A25-B2CD-5C93822A24FE}" dt="2022-09-28T13:13:58.261" v="16448" actId="166"/>
          <ac:spMkLst>
            <pc:docMk/>
            <pc:sldMk cId="1714592409" sldId="504"/>
            <ac:spMk id="101" creationId="{52CE041D-FB5B-E739-CF1B-2FCF1FEBEBE3}"/>
          </ac:spMkLst>
        </pc:spChg>
        <pc:spChg chg="mod">
          <ac:chgData name="Laurent Perrin" userId="aadadaf0-fd15-4863-957f-08ff83be6f05" providerId="ADAL" clId="{A95EBF16-AEEB-4A25-B2CD-5C93822A24FE}" dt="2022-09-28T13:24:01.884" v="16513" actId="1035"/>
          <ac:spMkLst>
            <pc:docMk/>
            <pc:sldMk cId="1714592409" sldId="504"/>
            <ac:spMk id="31746" creationId="{00000000-0000-0000-0000-000000000000}"/>
          </ac:spMkLst>
        </pc:spChg>
        <pc:cxnChg chg="mod">
          <ac:chgData name="Laurent Perrin" userId="aadadaf0-fd15-4863-957f-08ff83be6f05" providerId="ADAL" clId="{A95EBF16-AEEB-4A25-B2CD-5C93822A24FE}" dt="2022-09-28T13:28:14.036" v="16560" actId="12788"/>
          <ac:cxnSpMkLst>
            <pc:docMk/>
            <pc:sldMk cId="1714592409" sldId="504"/>
            <ac:cxnSpMk id="5" creationId="{3D56BDB2-6062-1CFE-30B1-ED342A4E6710}"/>
          </ac:cxnSpMkLst>
        </pc:cxnChg>
        <pc:cxnChg chg="add mod">
          <ac:chgData name="Laurent Perrin" userId="aadadaf0-fd15-4863-957f-08ff83be6f05" providerId="ADAL" clId="{A95EBF16-AEEB-4A25-B2CD-5C93822A24FE}" dt="2022-10-03T09:13:18.352" v="20795" actId="14100"/>
          <ac:cxnSpMkLst>
            <pc:docMk/>
            <pc:sldMk cId="1714592409" sldId="504"/>
            <ac:cxnSpMk id="40" creationId="{6F36F23B-9652-4778-BC2D-8BB42C9BC9ED}"/>
          </ac:cxnSpMkLst>
        </pc:cxnChg>
        <pc:cxnChg chg="mod">
          <ac:chgData name="Laurent Perrin" userId="aadadaf0-fd15-4863-957f-08ff83be6f05" providerId="ADAL" clId="{A95EBF16-AEEB-4A25-B2CD-5C93822A24FE}" dt="2022-10-03T09:13:14.910" v="20794" actId="1038"/>
          <ac:cxnSpMkLst>
            <pc:docMk/>
            <pc:sldMk cId="1714592409" sldId="504"/>
            <ac:cxnSpMk id="44" creationId="{D57DD010-7F32-45FC-86B3-BB1A7688E79A}"/>
          </ac:cxnSpMkLst>
        </pc:cxnChg>
        <pc:cxnChg chg="mod">
          <ac:chgData name="Laurent Perrin" userId="aadadaf0-fd15-4863-957f-08ff83be6f05" providerId="ADAL" clId="{A95EBF16-AEEB-4A25-B2CD-5C93822A24FE}" dt="2022-09-28T13:13:24.694" v="16445" actId="208"/>
          <ac:cxnSpMkLst>
            <pc:docMk/>
            <pc:sldMk cId="1714592409" sldId="504"/>
            <ac:cxnSpMk id="59" creationId="{D5144F43-353C-6776-E5EB-4F166B5251D5}"/>
          </ac:cxnSpMkLst>
        </pc:cxnChg>
        <pc:cxnChg chg="mod">
          <ac:chgData name="Laurent Perrin" userId="aadadaf0-fd15-4863-957f-08ff83be6f05" providerId="ADAL" clId="{A95EBF16-AEEB-4A25-B2CD-5C93822A24FE}" dt="2022-09-28T13:13:42.869" v="16446" actId="14100"/>
          <ac:cxnSpMkLst>
            <pc:docMk/>
            <pc:sldMk cId="1714592409" sldId="504"/>
            <ac:cxnSpMk id="31754" creationId="{B700A43C-E417-7140-E691-F3787655EF88}"/>
          </ac:cxnSpMkLst>
        </pc:cxnChg>
        <pc:cxnChg chg="del mod">
          <ac:chgData name="Laurent Perrin" userId="aadadaf0-fd15-4863-957f-08ff83be6f05" providerId="ADAL" clId="{A95EBF16-AEEB-4A25-B2CD-5C93822A24FE}" dt="2022-10-03T09:12:58.374" v="20787" actId="478"/>
          <ac:cxnSpMkLst>
            <pc:docMk/>
            <pc:sldMk cId="1714592409" sldId="504"/>
            <ac:cxnSpMk id="31756" creationId="{DB7A0A08-7749-82FC-335F-C9B4098B1C09}"/>
          </ac:cxnSpMkLst>
        </pc:cxnChg>
        <pc:cxnChg chg="mod">
          <ac:chgData name="Laurent Perrin" userId="aadadaf0-fd15-4863-957f-08ff83be6f05" providerId="ADAL" clId="{A95EBF16-AEEB-4A25-B2CD-5C93822A24FE}" dt="2022-09-28T13:14:09.318" v="16450" actId="1035"/>
          <ac:cxnSpMkLst>
            <pc:docMk/>
            <pc:sldMk cId="1714592409" sldId="504"/>
            <ac:cxnSpMk id="31763" creationId="{C158C1F5-2C95-8A76-B0EB-9B36CB065E7C}"/>
          </ac:cxnSpMkLst>
        </pc:cxnChg>
      </pc:sldChg>
      <pc:sldChg chg="delSp modSp mod modNotesTx">
        <pc:chgData name="Laurent Perrin" userId="aadadaf0-fd15-4863-957f-08ff83be6f05" providerId="ADAL" clId="{A95EBF16-AEEB-4A25-B2CD-5C93822A24FE}" dt="2022-09-28T14:23:09.781" v="17281" actId="313"/>
        <pc:sldMkLst>
          <pc:docMk/>
          <pc:sldMk cId="1605658255" sldId="505"/>
        </pc:sldMkLst>
        <pc:spChg chg="del mod">
          <ac:chgData name="Laurent Perrin" userId="aadadaf0-fd15-4863-957f-08ff83be6f05" providerId="ADAL" clId="{A95EBF16-AEEB-4A25-B2CD-5C93822A24FE}" dt="2022-09-28T13:37:04.312" v="16809" actId="478"/>
          <ac:spMkLst>
            <pc:docMk/>
            <pc:sldMk cId="1605658255" sldId="505"/>
            <ac:spMk id="8" creationId="{593D1C92-3218-B73C-A578-1FE646B08B6B}"/>
          </ac:spMkLst>
        </pc:spChg>
        <pc:spChg chg="mod">
          <ac:chgData name="Laurent Perrin" userId="aadadaf0-fd15-4863-957f-08ff83be6f05" providerId="ADAL" clId="{A95EBF16-AEEB-4A25-B2CD-5C93822A24FE}" dt="2022-09-28T13:37:50.010" v="16846" actId="404"/>
          <ac:spMkLst>
            <pc:docMk/>
            <pc:sldMk cId="1605658255" sldId="505"/>
            <ac:spMk id="11" creationId="{EDC55FDC-C8F8-AA03-F424-6A2B51197B0B}"/>
          </ac:spMkLst>
        </pc:spChg>
        <pc:spChg chg="del mod">
          <ac:chgData name="Laurent Perrin" userId="aadadaf0-fd15-4863-957f-08ff83be6f05" providerId="ADAL" clId="{A95EBF16-AEEB-4A25-B2CD-5C93822A24FE}" dt="2022-09-28T13:37:39.966" v="16841"/>
          <ac:spMkLst>
            <pc:docMk/>
            <pc:sldMk cId="1605658255" sldId="505"/>
            <ac:spMk id="12" creationId="{EC713729-3AAB-E8ED-7BE8-ACA517BE88F0}"/>
          </ac:spMkLst>
        </pc:spChg>
        <pc:spChg chg="mod">
          <ac:chgData name="Laurent Perrin" userId="aadadaf0-fd15-4863-957f-08ff83be6f05" providerId="ADAL" clId="{A95EBF16-AEEB-4A25-B2CD-5C93822A24FE}" dt="2022-09-28T14:23:09.781" v="17281" actId="313"/>
          <ac:spMkLst>
            <pc:docMk/>
            <pc:sldMk cId="1605658255" sldId="505"/>
            <ac:spMk id="69" creationId="{5BDD771B-D4A3-471D-B9B3-B4577785428F}"/>
          </ac:spMkLst>
        </pc:spChg>
        <pc:spChg chg="mod">
          <ac:chgData name="Laurent Perrin" userId="aadadaf0-fd15-4863-957f-08ff83be6f05" providerId="ADAL" clId="{A95EBF16-AEEB-4A25-B2CD-5C93822A24FE}" dt="2022-09-28T13:23:58.334" v="16512" actId="1035"/>
          <ac:spMkLst>
            <pc:docMk/>
            <pc:sldMk cId="1605658255" sldId="505"/>
            <ac:spMk id="31746" creationId="{00000000-0000-0000-0000-000000000000}"/>
          </ac:spMkLst>
        </pc:spChg>
        <pc:picChg chg="mod">
          <ac:chgData name="Laurent Perrin" userId="aadadaf0-fd15-4863-957f-08ff83be6f05" providerId="ADAL" clId="{A95EBF16-AEEB-4A25-B2CD-5C93822A24FE}" dt="2022-09-28T13:29:06.588" v="16574" actId="1076"/>
          <ac:picMkLst>
            <pc:docMk/>
            <pc:sldMk cId="1605658255" sldId="505"/>
            <ac:picMk id="9" creationId="{C9299A6F-8A0F-A393-8AAE-B18ABBF6C4EA}"/>
          </ac:picMkLst>
        </pc:picChg>
        <pc:cxnChg chg="mod">
          <ac:chgData name="Laurent Perrin" userId="aadadaf0-fd15-4863-957f-08ff83be6f05" providerId="ADAL" clId="{A95EBF16-AEEB-4A25-B2CD-5C93822A24FE}" dt="2022-09-28T13:37:32.940" v="16826" actId="12788"/>
          <ac:cxnSpMkLst>
            <pc:docMk/>
            <pc:sldMk cId="1605658255" sldId="505"/>
            <ac:cxnSpMk id="68" creationId="{9D7E2F18-5244-41D4-8220-C7B923E28758}"/>
          </ac:cxnSpMkLst>
        </pc:cxnChg>
      </pc:sldChg>
      <pc:sldChg chg="addSp delSp modSp add del mod modNotesTx">
        <pc:chgData name="Laurent Perrin" userId="aadadaf0-fd15-4863-957f-08ff83be6f05" providerId="ADAL" clId="{A95EBF16-AEEB-4A25-B2CD-5C93822A24FE}" dt="2022-10-04T14:45:54.082" v="21060"/>
        <pc:sldMkLst>
          <pc:docMk/>
          <pc:sldMk cId="3853729888" sldId="506"/>
        </pc:sldMkLst>
        <pc:spChg chg="add del mod">
          <ac:chgData name="Laurent Perrin" userId="aadadaf0-fd15-4863-957f-08ff83be6f05" providerId="ADAL" clId="{A95EBF16-AEEB-4A25-B2CD-5C93822A24FE}" dt="2022-09-28T06:56:49.960" v="10849" actId="478"/>
          <ac:spMkLst>
            <pc:docMk/>
            <pc:sldMk cId="3853729888" sldId="506"/>
            <ac:spMk id="5" creationId="{F28158BF-AB36-4682-BCDC-A909F9AE1DC5}"/>
          </ac:spMkLst>
        </pc:spChg>
        <pc:spChg chg="del mod">
          <ac:chgData name="Laurent Perrin" userId="aadadaf0-fd15-4863-957f-08ff83be6f05" providerId="ADAL" clId="{A95EBF16-AEEB-4A25-B2CD-5C93822A24FE}" dt="2022-09-28T06:56:48.181" v="10848" actId="478"/>
          <ac:spMkLst>
            <pc:docMk/>
            <pc:sldMk cId="3853729888" sldId="506"/>
            <ac:spMk id="9" creationId="{A5DF5955-50B3-4D42-B9A8-CA36EAFF63B6}"/>
          </ac:spMkLst>
        </pc:spChg>
        <pc:spChg chg="del">
          <ac:chgData name="Laurent Perrin" userId="aadadaf0-fd15-4863-957f-08ff83be6f05" providerId="ADAL" clId="{A95EBF16-AEEB-4A25-B2CD-5C93822A24FE}" dt="2022-09-28T06:56:43.458" v="10844" actId="478"/>
          <ac:spMkLst>
            <pc:docMk/>
            <pc:sldMk cId="3853729888" sldId="506"/>
            <ac:spMk id="13" creationId="{CACCA611-D02D-47E3-8738-6023B7702A14}"/>
          </ac:spMkLst>
        </pc:spChg>
        <pc:spChg chg="del">
          <ac:chgData name="Laurent Perrin" userId="aadadaf0-fd15-4863-957f-08ff83be6f05" providerId="ADAL" clId="{A95EBF16-AEEB-4A25-B2CD-5C93822A24FE}" dt="2022-09-28T06:56:44.689" v="10845" actId="478"/>
          <ac:spMkLst>
            <pc:docMk/>
            <pc:sldMk cId="3853729888" sldId="506"/>
            <ac:spMk id="34" creationId="{ED6C0DA5-C202-4C44-BBB7-F5016D8681BA}"/>
          </ac:spMkLst>
        </pc:spChg>
        <pc:spChg chg="add mod">
          <ac:chgData name="Laurent Perrin" userId="aadadaf0-fd15-4863-957f-08ff83be6f05" providerId="ADAL" clId="{A95EBF16-AEEB-4A25-B2CD-5C93822A24FE}" dt="2022-09-28T06:58:15.862" v="10861" actId="20577"/>
          <ac:spMkLst>
            <pc:docMk/>
            <pc:sldMk cId="3853729888" sldId="506"/>
            <ac:spMk id="43" creationId="{A625E3E5-6774-4096-81AF-EE72D7E59988}"/>
          </ac:spMkLst>
        </pc:spChg>
        <pc:spChg chg="add del mod">
          <ac:chgData name="Laurent Perrin" userId="aadadaf0-fd15-4863-957f-08ff83be6f05" providerId="ADAL" clId="{A95EBF16-AEEB-4A25-B2CD-5C93822A24FE}" dt="2022-09-28T06:57:44.810" v="10859" actId="478"/>
          <ac:spMkLst>
            <pc:docMk/>
            <pc:sldMk cId="3853729888" sldId="506"/>
            <ac:spMk id="56" creationId="{AB55C8AA-CF47-4D57-8C79-54F91E8A10E7}"/>
          </ac:spMkLst>
        </pc:spChg>
        <pc:spChg chg="add mod">
          <ac:chgData name="Laurent Perrin" userId="aadadaf0-fd15-4863-957f-08ff83be6f05" providerId="ADAL" clId="{A95EBF16-AEEB-4A25-B2CD-5C93822A24FE}" dt="2022-09-30T08:45:28.089" v="20357" actId="6549"/>
          <ac:spMkLst>
            <pc:docMk/>
            <pc:sldMk cId="3853729888" sldId="506"/>
            <ac:spMk id="64" creationId="{E629E335-DAEE-44C5-8155-E3ABBBBFB114}"/>
          </ac:spMkLst>
        </pc:spChg>
        <pc:spChg chg="mod">
          <ac:chgData name="Laurent Perrin" userId="aadadaf0-fd15-4863-957f-08ff83be6f05" providerId="ADAL" clId="{A95EBF16-AEEB-4A25-B2CD-5C93822A24FE}" dt="2022-09-28T07:23:04.031" v="11534" actId="20577"/>
          <ac:spMkLst>
            <pc:docMk/>
            <pc:sldMk cId="3853729888" sldId="506"/>
            <ac:spMk id="31746" creationId="{00000000-0000-0000-0000-000000000000}"/>
          </ac:spMkLst>
        </pc:spChg>
        <pc:grpChg chg="del">
          <ac:chgData name="Laurent Perrin" userId="aadadaf0-fd15-4863-957f-08ff83be6f05" providerId="ADAL" clId="{A95EBF16-AEEB-4A25-B2CD-5C93822A24FE}" dt="2022-09-28T06:56:41.647" v="10843" actId="478"/>
          <ac:grpSpMkLst>
            <pc:docMk/>
            <pc:sldMk cId="3853729888" sldId="506"/>
            <ac:grpSpMk id="2" creationId="{1CD132AA-DCBE-4760-935C-775C99F5FCE7}"/>
          </ac:grpSpMkLst>
        </pc:grpChg>
        <pc:graphicFrameChg chg="add mod modGraphic">
          <ac:chgData name="Laurent Perrin" userId="aadadaf0-fd15-4863-957f-08ff83be6f05" providerId="ADAL" clId="{A95EBF16-AEEB-4A25-B2CD-5C93822A24FE}" dt="2022-09-28T07:01:38.945" v="11031" actId="1076"/>
          <ac:graphicFrameMkLst>
            <pc:docMk/>
            <pc:sldMk cId="3853729888" sldId="506"/>
            <ac:graphicFrameMk id="59" creationId="{565A227B-A130-40B9-9041-A13CADBBC875}"/>
          </ac:graphicFrameMkLst>
        </pc:graphicFrameChg>
        <pc:picChg chg="mod">
          <ac:chgData name="Laurent Perrin" userId="aadadaf0-fd15-4863-957f-08ff83be6f05" providerId="ADAL" clId="{A95EBF16-AEEB-4A25-B2CD-5C93822A24FE}" dt="2022-09-30T05:53:34.195" v="17965" actId="1076"/>
          <ac:picMkLst>
            <pc:docMk/>
            <pc:sldMk cId="3853729888" sldId="506"/>
            <ac:picMk id="2" creationId="{656AC985-D29B-60F0-44C4-3CA32AE17F68}"/>
          </ac:picMkLst>
        </pc:picChg>
        <pc:picChg chg="mod">
          <ac:chgData name="Laurent Perrin" userId="aadadaf0-fd15-4863-957f-08ff83be6f05" providerId="ADAL" clId="{A95EBF16-AEEB-4A25-B2CD-5C93822A24FE}" dt="2022-10-04T14:45:54.082" v="21060"/>
          <ac:picMkLst>
            <pc:docMk/>
            <pc:sldMk cId="3853729888" sldId="506"/>
            <ac:picMk id="11" creationId="{CEEC3617-1893-4F63-B662-62CB52539F9E}"/>
          </ac:picMkLst>
        </pc:picChg>
        <pc:picChg chg="add mod modCrop">
          <ac:chgData name="Laurent Perrin" userId="aadadaf0-fd15-4863-957f-08ff83be6f05" providerId="ADAL" clId="{A95EBF16-AEEB-4A25-B2CD-5C93822A24FE}" dt="2022-09-28T07:09:51.852" v="11389" actId="1036"/>
          <ac:picMkLst>
            <pc:docMk/>
            <pc:sldMk cId="3853729888" sldId="506"/>
            <ac:picMk id="65" creationId="{E31984A4-614B-4306-B845-3644D6969C1A}"/>
          </ac:picMkLst>
        </pc:picChg>
        <pc:picChg chg="add del mod modCrop">
          <ac:chgData name="Laurent Perrin" userId="aadadaf0-fd15-4863-957f-08ff83be6f05" providerId="ADAL" clId="{A95EBF16-AEEB-4A25-B2CD-5C93822A24FE}" dt="2022-09-28T07:19:42.578" v="11488" actId="21"/>
          <ac:picMkLst>
            <pc:docMk/>
            <pc:sldMk cId="3853729888" sldId="506"/>
            <ac:picMk id="66" creationId="{58089DE1-E754-409D-941D-29D421595CF1}"/>
          </ac:picMkLst>
        </pc:picChg>
        <pc:cxnChg chg="del">
          <ac:chgData name="Laurent Perrin" userId="aadadaf0-fd15-4863-957f-08ff83be6f05" providerId="ADAL" clId="{A95EBF16-AEEB-4A25-B2CD-5C93822A24FE}" dt="2022-09-28T06:56:38.142" v="10841" actId="478"/>
          <ac:cxnSpMkLst>
            <pc:docMk/>
            <pc:sldMk cId="3853729888" sldId="506"/>
            <ac:cxnSpMk id="37" creationId="{4FB77DF5-28EC-4AFB-8050-BF67D60023FB}"/>
          </ac:cxnSpMkLst>
        </pc:cxnChg>
        <pc:cxnChg chg="add del mod">
          <ac:chgData name="Laurent Perrin" userId="aadadaf0-fd15-4863-957f-08ff83be6f05" providerId="ADAL" clId="{A95EBF16-AEEB-4A25-B2CD-5C93822A24FE}" dt="2022-09-28T06:57:45.808" v="10860" actId="478"/>
          <ac:cxnSpMkLst>
            <pc:docMk/>
            <pc:sldMk cId="3853729888" sldId="506"/>
            <ac:cxnSpMk id="46" creationId="{CF993662-62C8-4612-AC32-0003F099B509}"/>
          </ac:cxnSpMkLst>
        </pc:cxnChg>
        <pc:cxnChg chg="del">
          <ac:chgData name="Laurent Perrin" userId="aadadaf0-fd15-4863-957f-08ff83be6f05" providerId="ADAL" clId="{A95EBF16-AEEB-4A25-B2CD-5C93822A24FE}" dt="2022-09-28T06:56:39.313" v="10842" actId="478"/>
          <ac:cxnSpMkLst>
            <pc:docMk/>
            <pc:sldMk cId="3853729888" sldId="506"/>
            <ac:cxnSpMk id="63" creationId="{C4B8C5C7-7BB6-4D49-8A96-B8EB0E7E2EFC}"/>
          </ac:cxnSpMkLst>
        </pc:cxnChg>
      </pc:sldChg>
      <pc:sldChg chg="addSp delSp modSp add del mod modNotesTx">
        <pc:chgData name="Laurent Perrin" userId="aadadaf0-fd15-4863-957f-08ff83be6f05" providerId="ADAL" clId="{A95EBF16-AEEB-4A25-B2CD-5C93822A24FE}" dt="2022-10-04T14:46:00.081" v="21061"/>
        <pc:sldMkLst>
          <pc:docMk/>
          <pc:sldMk cId="1415947180" sldId="507"/>
        </pc:sldMkLst>
        <pc:spChg chg="add del mod">
          <ac:chgData name="Laurent Perrin" userId="aadadaf0-fd15-4863-957f-08ff83be6f05" providerId="ADAL" clId="{A95EBF16-AEEB-4A25-B2CD-5C93822A24FE}" dt="2022-09-28T13:36:31.612" v="16792"/>
          <ac:spMkLst>
            <pc:docMk/>
            <pc:sldMk cId="1415947180" sldId="507"/>
            <ac:spMk id="12" creationId="{F103B80E-BEAF-4FC8-85C8-91E395823DB9}"/>
          </ac:spMkLst>
        </pc:spChg>
        <pc:spChg chg="mod">
          <ac:chgData name="Laurent Perrin" userId="aadadaf0-fd15-4863-957f-08ff83be6f05" providerId="ADAL" clId="{A95EBF16-AEEB-4A25-B2CD-5C93822A24FE}" dt="2022-09-30T05:54:11.524" v="17970" actId="14100"/>
          <ac:spMkLst>
            <pc:docMk/>
            <pc:sldMk cId="1415947180" sldId="507"/>
            <ac:spMk id="43" creationId="{A625E3E5-6774-4096-81AF-EE72D7E59988}"/>
          </ac:spMkLst>
        </pc:spChg>
        <pc:spChg chg="del mod">
          <ac:chgData name="Laurent Perrin" userId="aadadaf0-fd15-4863-957f-08ff83be6f05" providerId="ADAL" clId="{A95EBF16-AEEB-4A25-B2CD-5C93822A24FE}" dt="2022-09-28T07:20:14.367" v="11495" actId="478"/>
          <ac:spMkLst>
            <pc:docMk/>
            <pc:sldMk cId="1415947180" sldId="507"/>
            <ac:spMk id="64" creationId="{E629E335-DAEE-44C5-8155-E3ABBBBFB114}"/>
          </ac:spMkLst>
        </pc:spChg>
        <pc:spChg chg="mod">
          <ac:chgData name="Laurent Perrin" userId="aadadaf0-fd15-4863-957f-08ff83be6f05" providerId="ADAL" clId="{A95EBF16-AEEB-4A25-B2CD-5C93822A24FE}" dt="2022-09-28T07:22:43" v="11530" actId="20577"/>
          <ac:spMkLst>
            <pc:docMk/>
            <pc:sldMk cId="1415947180" sldId="507"/>
            <ac:spMk id="31746" creationId="{00000000-0000-0000-0000-000000000000}"/>
          </ac:spMkLst>
        </pc:spChg>
        <pc:graphicFrameChg chg="del">
          <ac:chgData name="Laurent Perrin" userId="aadadaf0-fd15-4863-957f-08ff83be6f05" providerId="ADAL" clId="{A95EBF16-AEEB-4A25-B2CD-5C93822A24FE}" dt="2022-09-28T07:17:42.564" v="11466" actId="478"/>
          <ac:graphicFrameMkLst>
            <pc:docMk/>
            <pc:sldMk cId="1415947180" sldId="507"/>
            <ac:graphicFrameMk id="59" creationId="{565A227B-A130-40B9-9041-A13CADBBC875}"/>
          </ac:graphicFrameMkLst>
        </pc:graphicFrameChg>
        <pc:picChg chg="mod">
          <ac:chgData name="Laurent Perrin" userId="aadadaf0-fd15-4863-957f-08ff83be6f05" providerId="ADAL" clId="{A95EBF16-AEEB-4A25-B2CD-5C93822A24FE}" dt="2022-10-04T14:46:00.081" v="21061"/>
          <ac:picMkLst>
            <pc:docMk/>
            <pc:sldMk cId="1415947180" sldId="507"/>
            <ac:picMk id="11" creationId="{CEEC3617-1893-4F63-B662-62CB52539F9E}"/>
          </ac:picMkLst>
        </pc:picChg>
        <pc:picChg chg="add mod">
          <ac:chgData name="Laurent Perrin" userId="aadadaf0-fd15-4863-957f-08ff83be6f05" providerId="ADAL" clId="{A95EBF16-AEEB-4A25-B2CD-5C93822A24FE}" dt="2022-09-30T05:54:17.096" v="17971" actId="1076"/>
          <ac:picMkLst>
            <pc:docMk/>
            <pc:sldMk cId="1415947180" sldId="507"/>
            <ac:picMk id="13" creationId="{35AB0E56-B312-4A27-9671-CFEC7C479049}"/>
          </ac:picMkLst>
        </pc:picChg>
        <pc:picChg chg="del">
          <ac:chgData name="Laurent Perrin" userId="aadadaf0-fd15-4863-957f-08ff83be6f05" providerId="ADAL" clId="{A95EBF16-AEEB-4A25-B2CD-5C93822A24FE}" dt="2022-09-28T07:17:40.685" v="11464" actId="478"/>
          <ac:picMkLst>
            <pc:docMk/>
            <pc:sldMk cId="1415947180" sldId="507"/>
            <ac:picMk id="65" creationId="{E31984A4-614B-4306-B845-3644D6969C1A}"/>
          </ac:picMkLst>
        </pc:picChg>
        <pc:picChg chg="del">
          <ac:chgData name="Laurent Perrin" userId="aadadaf0-fd15-4863-957f-08ff83be6f05" providerId="ADAL" clId="{A95EBF16-AEEB-4A25-B2CD-5C93822A24FE}" dt="2022-09-28T07:17:41.319" v="11465" actId="478"/>
          <ac:picMkLst>
            <pc:docMk/>
            <pc:sldMk cId="1415947180" sldId="507"/>
            <ac:picMk id="66" creationId="{58089DE1-E754-409D-941D-29D421595CF1}"/>
          </ac:picMkLst>
        </pc:picChg>
      </pc:sldChg>
      <pc:sldChg chg="addSp delSp modSp add del mod modShow modNotesTx">
        <pc:chgData name="Laurent Perrin" userId="aadadaf0-fd15-4863-957f-08ff83be6f05" providerId="ADAL" clId="{A95EBF16-AEEB-4A25-B2CD-5C93822A24FE}" dt="2022-10-03T07:19:08.405" v="20562" actId="47"/>
        <pc:sldMkLst>
          <pc:docMk/>
          <pc:sldMk cId="3793263216" sldId="508"/>
        </pc:sldMkLst>
        <pc:spChg chg="add del mod">
          <ac:chgData name="Laurent Perrin" userId="aadadaf0-fd15-4863-957f-08ff83be6f05" providerId="ADAL" clId="{A95EBF16-AEEB-4A25-B2CD-5C93822A24FE}" dt="2022-09-28T07:37:53.210" v="12085" actId="478"/>
          <ac:spMkLst>
            <pc:docMk/>
            <pc:sldMk cId="3793263216" sldId="508"/>
            <ac:spMk id="4" creationId="{7CCE6EC1-C6F1-43E6-9E1A-8788A25661EB}"/>
          </ac:spMkLst>
        </pc:spChg>
        <pc:spChg chg="add del">
          <ac:chgData name="Laurent Perrin" userId="aadadaf0-fd15-4863-957f-08ff83be6f05" providerId="ADAL" clId="{A95EBF16-AEEB-4A25-B2CD-5C93822A24FE}" dt="2022-09-28T07:38:03.286" v="12087" actId="478"/>
          <ac:spMkLst>
            <pc:docMk/>
            <pc:sldMk cId="3793263216" sldId="508"/>
            <ac:spMk id="5" creationId="{FE4114B7-8528-49EF-BFDC-3F305181CD02}"/>
          </ac:spMkLst>
        </pc:spChg>
        <pc:spChg chg="mod">
          <ac:chgData name="Laurent Perrin" userId="aadadaf0-fd15-4863-957f-08ff83be6f05" providerId="ADAL" clId="{A95EBF16-AEEB-4A25-B2CD-5C93822A24FE}" dt="2022-09-28T11:42:29.718" v="14942" actId="20577"/>
          <ac:spMkLst>
            <pc:docMk/>
            <pc:sldMk cId="3793263216" sldId="508"/>
            <ac:spMk id="9" creationId="{A5DF5955-50B3-4D42-B9A8-CA36EAFF63B6}"/>
          </ac:spMkLst>
        </pc:spChg>
        <pc:spChg chg="mod">
          <ac:chgData name="Laurent Perrin" userId="aadadaf0-fd15-4863-957f-08ff83be6f05" providerId="ADAL" clId="{A95EBF16-AEEB-4A25-B2CD-5C93822A24FE}" dt="2022-09-28T13:38:13.682" v="16851" actId="1035"/>
          <ac:spMkLst>
            <pc:docMk/>
            <pc:sldMk cId="3793263216" sldId="508"/>
            <ac:spMk id="13" creationId="{CACCA611-D02D-47E3-8738-6023B7702A14}"/>
          </ac:spMkLst>
        </pc:spChg>
        <pc:spChg chg="del mod">
          <ac:chgData name="Laurent Perrin" userId="aadadaf0-fd15-4863-957f-08ff83be6f05" providerId="ADAL" clId="{A95EBF16-AEEB-4A25-B2CD-5C93822A24FE}" dt="2022-09-28T07:25:22.568" v="11717" actId="478"/>
          <ac:spMkLst>
            <pc:docMk/>
            <pc:sldMk cId="3793263216" sldId="508"/>
            <ac:spMk id="34" creationId="{ED6C0DA5-C202-4C44-BBB7-F5016D8681BA}"/>
          </ac:spMkLst>
        </pc:spChg>
        <pc:spChg chg="add del mod">
          <ac:chgData name="Laurent Perrin" userId="aadadaf0-fd15-4863-957f-08ff83be6f05" providerId="ADAL" clId="{A95EBF16-AEEB-4A25-B2CD-5C93822A24FE}" dt="2022-09-28T07:50:48.226" v="12324" actId="478"/>
          <ac:spMkLst>
            <pc:docMk/>
            <pc:sldMk cId="3793263216" sldId="508"/>
            <ac:spMk id="66" creationId="{566AE8A8-017A-4261-B1E3-7D8D679A7AEA}"/>
          </ac:spMkLst>
        </pc:spChg>
        <pc:spChg chg="mod">
          <ac:chgData name="Laurent Perrin" userId="aadadaf0-fd15-4863-957f-08ff83be6f05" providerId="ADAL" clId="{A95EBF16-AEEB-4A25-B2CD-5C93822A24FE}" dt="2022-09-28T07:41:49.859" v="12126"/>
          <ac:spMkLst>
            <pc:docMk/>
            <pc:sldMk cId="3793263216" sldId="508"/>
            <ac:spMk id="68" creationId="{957B3677-B1A7-47AA-B56A-7513B51EA65F}"/>
          </ac:spMkLst>
        </pc:spChg>
        <pc:spChg chg="mod">
          <ac:chgData name="Laurent Perrin" userId="aadadaf0-fd15-4863-957f-08ff83be6f05" providerId="ADAL" clId="{A95EBF16-AEEB-4A25-B2CD-5C93822A24FE}" dt="2022-09-28T07:41:49.859" v="12126"/>
          <ac:spMkLst>
            <pc:docMk/>
            <pc:sldMk cId="3793263216" sldId="508"/>
            <ac:spMk id="71" creationId="{3D7F59CA-DBDF-4012-98BF-8829E45D5F8F}"/>
          </ac:spMkLst>
        </pc:spChg>
        <pc:spChg chg="mod">
          <ac:chgData name="Laurent Perrin" userId="aadadaf0-fd15-4863-957f-08ff83be6f05" providerId="ADAL" clId="{A95EBF16-AEEB-4A25-B2CD-5C93822A24FE}" dt="2022-09-28T07:41:49.859" v="12126"/>
          <ac:spMkLst>
            <pc:docMk/>
            <pc:sldMk cId="3793263216" sldId="508"/>
            <ac:spMk id="74" creationId="{A1BC7110-E45B-4CA8-A989-74B650371C48}"/>
          </ac:spMkLst>
        </pc:spChg>
        <pc:spChg chg="mod">
          <ac:chgData name="Laurent Perrin" userId="aadadaf0-fd15-4863-957f-08ff83be6f05" providerId="ADAL" clId="{A95EBF16-AEEB-4A25-B2CD-5C93822A24FE}" dt="2022-09-28T07:41:49.859" v="12126"/>
          <ac:spMkLst>
            <pc:docMk/>
            <pc:sldMk cId="3793263216" sldId="508"/>
            <ac:spMk id="75" creationId="{FDC94499-FB11-4D62-B8C6-B09A79BF0A92}"/>
          </ac:spMkLst>
        </pc:spChg>
        <pc:spChg chg="del mod topLvl">
          <ac:chgData name="Laurent Perrin" userId="aadadaf0-fd15-4863-957f-08ff83be6f05" providerId="ADAL" clId="{A95EBF16-AEEB-4A25-B2CD-5C93822A24FE}" dt="2022-09-28T09:06:17.699" v="12631" actId="478"/>
          <ac:spMkLst>
            <pc:docMk/>
            <pc:sldMk cId="3793263216" sldId="508"/>
            <ac:spMk id="78" creationId="{015B9CCA-EA58-4E7E-85BD-19F086FFD299}"/>
          </ac:spMkLst>
        </pc:spChg>
        <pc:spChg chg="del mod">
          <ac:chgData name="Laurent Perrin" userId="aadadaf0-fd15-4863-957f-08ff83be6f05" providerId="ADAL" clId="{A95EBF16-AEEB-4A25-B2CD-5C93822A24FE}" dt="2022-09-28T09:05:31.407" v="12619" actId="478"/>
          <ac:spMkLst>
            <pc:docMk/>
            <pc:sldMk cId="3793263216" sldId="508"/>
            <ac:spMk id="86" creationId="{0BB9D72F-1778-4410-96C5-89A7EDDDDA28}"/>
          </ac:spMkLst>
        </pc:spChg>
        <pc:spChg chg="del mod">
          <ac:chgData name="Laurent Perrin" userId="aadadaf0-fd15-4863-957f-08ff83be6f05" providerId="ADAL" clId="{A95EBF16-AEEB-4A25-B2CD-5C93822A24FE}" dt="2022-09-28T07:42:08.768" v="12131" actId="478"/>
          <ac:spMkLst>
            <pc:docMk/>
            <pc:sldMk cId="3793263216" sldId="508"/>
            <ac:spMk id="87" creationId="{A67A7F3A-9F33-416B-9648-F549F40627AB}"/>
          </ac:spMkLst>
        </pc:spChg>
        <pc:spChg chg="mod">
          <ac:chgData name="Laurent Perrin" userId="aadadaf0-fd15-4863-957f-08ff83be6f05" providerId="ADAL" clId="{A95EBF16-AEEB-4A25-B2CD-5C93822A24FE}" dt="2022-09-28T09:40:56.684" v="13521" actId="1076"/>
          <ac:spMkLst>
            <pc:docMk/>
            <pc:sldMk cId="3793263216" sldId="508"/>
            <ac:spMk id="88" creationId="{1ED374FE-2ED8-47E6-B7FD-C2021858C32E}"/>
          </ac:spMkLst>
        </pc:spChg>
        <pc:spChg chg="del mod">
          <ac:chgData name="Laurent Perrin" userId="aadadaf0-fd15-4863-957f-08ff83be6f05" providerId="ADAL" clId="{A95EBF16-AEEB-4A25-B2CD-5C93822A24FE}" dt="2022-09-28T07:42:11.935" v="12134" actId="478"/>
          <ac:spMkLst>
            <pc:docMk/>
            <pc:sldMk cId="3793263216" sldId="508"/>
            <ac:spMk id="89" creationId="{BCDC0CB8-1A8D-4239-9567-B80F9F33058D}"/>
          </ac:spMkLst>
        </pc:spChg>
        <pc:spChg chg="mod ord">
          <ac:chgData name="Laurent Perrin" userId="aadadaf0-fd15-4863-957f-08ff83be6f05" providerId="ADAL" clId="{A95EBF16-AEEB-4A25-B2CD-5C93822A24FE}" dt="2022-09-28T09:19:17.553" v="12832" actId="1076"/>
          <ac:spMkLst>
            <pc:docMk/>
            <pc:sldMk cId="3793263216" sldId="508"/>
            <ac:spMk id="91" creationId="{8519255B-9077-4DD8-97BB-39FE29EAA409}"/>
          </ac:spMkLst>
        </pc:spChg>
        <pc:spChg chg="mod">
          <ac:chgData name="Laurent Perrin" userId="aadadaf0-fd15-4863-957f-08ff83be6f05" providerId="ADAL" clId="{A95EBF16-AEEB-4A25-B2CD-5C93822A24FE}" dt="2022-09-28T09:38:05.742" v="13401" actId="207"/>
          <ac:spMkLst>
            <pc:docMk/>
            <pc:sldMk cId="3793263216" sldId="508"/>
            <ac:spMk id="92" creationId="{B9308100-E67B-4AB9-8A86-CDE6BD225EE0}"/>
          </ac:spMkLst>
        </pc:spChg>
        <pc:spChg chg="del mod">
          <ac:chgData name="Laurent Perrin" userId="aadadaf0-fd15-4863-957f-08ff83be6f05" providerId="ADAL" clId="{A95EBF16-AEEB-4A25-B2CD-5C93822A24FE}" dt="2022-09-28T07:42:34.485" v="12139" actId="478"/>
          <ac:spMkLst>
            <pc:docMk/>
            <pc:sldMk cId="3793263216" sldId="508"/>
            <ac:spMk id="93" creationId="{74B1F22D-E23D-4F05-B9B7-8037975E601D}"/>
          </ac:spMkLst>
        </pc:spChg>
        <pc:spChg chg="add del mod">
          <ac:chgData name="Laurent Perrin" userId="aadadaf0-fd15-4863-957f-08ff83be6f05" providerId="ADAL" clId="{A95EBF16-AEEB-4A25-B2CD-5C93822A24FE}" dt="2022-09-28T07:42:37.265" v="12141" actId="478"/>
          <ac:spMkLst>
            <pc:docMk/>
            <pc:sldMk cId="3793263216" sldId="508"/>
            <ac:spMk id="94" creationId="{94D49D5A-967A-45FB-9EC0-86CDDD6C6345}"/>
          </ac:spMkLst>
        </pc:spChg>
        <pc:spChg chg="add del mod">
          <ac:chgData name="Laurent Perrin" userId="aadadaf0-fd15-4863-957f-08ff83be6f05" providerId="ADAL" clId="{A95EBF16-AEEB-4A25-B2CD-5C93822A24FE}" dt="2022-09-28T09:21:20.404" v="12852" actId="478"/>
          <ac:spMkLst>
            <pc:docMk/>
            <pc:sldMk cId="3793263216" sldId="508"/>
            <ac:spMk id="96" creationId="{9DE63BCE-8125-4916-9EE0-9F041F664B0E}"/>
          </ac:spMkLst>
        </pc:spChg>
        <pc:spChg chg="add mod">
          <ac:chgData name="Laurent Perrin" userId="aadadaf0-fd15-4863-957f-08ff83be6f05" providerId="ADAL" clId="{A95EBF16-AEEB-4A25-B2CD-5C93822A24FE}" dt="2022-09-28T09:39:40.665" v="13473" actId="164"/>
          <ac:spMkLst>
            <pc:docMk/>
            <pc:sldMk cId="3793263216" sldId="508"/>
            <ac:spMk id="97" creationId="{637B6429-992A-4EC0-B271-2E8EE5ED9843}"/>
          </ac:spMkLst>
        </pc:spChg>
        <pc:spChg chg="mod">
          <ac:chgData name="Laurent Perrin" userId="aadadaf0-fd15-4863-957f-08ff83be6f05" providerId="ADAL" clId="{A95EBF16-AEEB-4A25-B2CD-5C93822A24FE}" dt="2022-09-28T08:02:15.593" v="12349"/>
          <ac:spMkLst>
            <pc:docMk/>
            <pc:sldMk cId="3793263216" sldId="508"/>
            <ac:spMk id="100" creationId="{FD7851CF-3ABA-4288-A3FC-3BDE0B130FBE}"/>
          </ac:spMkLst>
        </pc:spChg>
        <pc:spChg chg="mod">
          <ac:chgData name="Laurent Perrin" userId="aadadaf0-fd15-4863-957f-08ff83be6f05" providerId="ADAL" clId="{A95EBF16-AEEB-4A25-B2CD-5C93822A24FE}" dt="2022-09-28T08:02:44.430" v="12380" actId="20577"/>
          <ac:spMkLst>
            <pc:docMk/>
            <pc:sldMk cId="3793263216" sldId="508"/>
            <ac:spMk id="104" creationId="{F389322F-6DCF-45F6-BEDE-D49F07CF4B0C}"/>
          </ac:spMkLst>
        </pc:spChg>
        <pc:spChg chg="mod">
          <ac:chgData name="Laurent Perrin" userId="aadadaf0-fd15-4863-957f-08ff83be6f05" providerId="ADAL" clId="{A95EBF16-AEEB-4A25-B2CD-5C93822A24FE}" dt="2022-09-28T08:02:38.432" v="12365" actId="20577"/>
          <ac:spMkLst>
            <pc:docMk/>
            <pc:sldMk cId="3793263216" sldId="508"/>
            <ac:spMk id="105" creationId="{95A0A73C-F57A-4E69-AB75-693B6E5E47A0}"/>
          </ac:spMkLst>
        </pc:spChg>
        <pc:spChg chg="mod">
          <ac:chgData name="Laurent Perrin" userId="aadadaf0-fd15-4863-957f-08ff83be6f05" providerId="ADAL" clId="{A95EBF16-AEEB-4A25-B2CD-5C93822A24FE}" dt="2022-09-28T08:02:15.593" v="12349"/>
          <ac:spMkLst>
            <pc:docMk/>
            <pc:sldMk cId="3793263216" sldId="508"/>
            <ac:spMk id="106" creationId="{50DDC0F2-D49E-4F91-8E8B-DD244BAADA87}"/>
          </ac:spMkLst>
        </pc:spChg>
        <pc:spChg chg="mod">
          <ac:chgData name="Laurent Perrin" userId="aadadaf0-fd15-4863-957f-08ff83be6f05" providerId="ADAL" clId="{A95EBF16-AEEB-4A25-B2CD-5C93822A24FE}" dt="2022-09-28T08:02:15.593" v="12349"/>
          <ac:spMkLst>
            <pc:docMk/>
            <pc:sldMk cId="3793263216" sldId="508"/>
            <ac:spMk id="107" creationId="{D7AA5A97-F503-49E4-8663-0BFB56D1032D}"/>
          </ac:spMkLst>
        </pc:spChg>
        <pc:spChg chg="add mod">
          <ac:chgData name="Laurent Perrin" userId="aadadaf0-fd15-4863-957f-08ff83be6f05" providerId="ADAL" clId="{A95EBF16-AEEB-4A25-B2CD-5C93822A24FE}" dt="2022-09-28T09:10:05.750" v="12714" actId="164"/>
          <ac:spMkLst>
            <pc:docMk/>
            <pc:sldMk cId="3793263216" sldId="508"/>
            <ac:spMk id="113" creationId="{AF65ECDF-CF33-4C66-995D-9BA8B15A6674}"/>
          </ac:spMkLst>
        </pc:spChg>
        <pc:spChg chg="add del mod">
          <ac:chgData name="Laurent Perrin" userId="aadadaf0-fd15-4863-957f-08ff83be6f05" providerId="ADAL" clId="{A95EBF16-AEEB-4A25-B2CD-5C93822A24FE}" dt="2022-09-28T09:16:04.122" v="12796" actId="478"/>
          <ac:spMkLst>
            <pc:docMk/>
            <pc:sldMk cId="3793263216" sldId="508"/>
            <ac:spMk id="115" creationId="{9B28F53C-460D-47B9-AD13-CF6CA002217F}"/>
          </ac:spMkLst>
        </pc:spChg>
        <pc:spChg chg="add mod">
          <ac:chgData name="Laurent Perrin" userId="aadadaf0-fd15-4863-957f-08ff83be6f05" providerId="ADAL" clId="{A95EBF16-AEEB-4A25-B2CD-5C93822A24FE}" dt="2022-09-28T09:42:10.233" v="13531" actId="164"/>
          <ac:spMkLst>
            <pc:docMk/>
            <pc:sldMk cId="3793263216" sldId="508"/>
            <ac:spMk id="116" creationId="{BD628FA6-EAE4-49A0-8FDE-C51730E427D4}"/>
          </ac:spMkLst>
        </pc:spChg>
        <pc:spChg chg="add del mod">
          <ac:chgData name="Laurent Perrin" userId="aadadaf0-fd15-4863-957f-08ff83be6f05" providerId="ADAL" clId="{A95EBF16-AEEB-4A25-B2CD-5C93822A24FE}" dt="2022-09-28T09:16:04.122" v="12796" actId="478"/>
          <ac:spMkLst>
            <pc:docMk/>
            <pc:sldMk cId="3793263216" sldId="508"/>
            <ac:spMk id="119" creationId="{F50DD8AE-D67A-45EA-8CF7-20AF8F16DA97}"/>
          </ac:spMkLst>
        </pc:spChg>
        <pc:spChg chg="add mod">
          <ac:chgData name="Laurent Perrin" userId="aadadaf0-fd15-4863-957f-08ff83be6f05" providerId="ADAL" clId="{A95EBF16-AEEB-4A25-B2CD-5C93822A24FE}" dt="2022-09-29T12:10:09.250" v="17633" actId="207"/>
          <ac:spMkLst>
            <pc:docMk/>
            <pc:sldMk cId="3793263216" sldId="508"/>
            <ac:spMk id="120" creationId="{9D8EB0AD-4D22-4139-8954-9623326C33A3}"/>
          </ac:spMkLst>
        </pc:spChg>
        <pc:spChg chg="add mod">
          <ac:chgData name="Laurent Perrin" userId="aadadaf0-fd15-4863-957f-08ff83be6f05" providerId="ADAL" clId="{A95EBF16-AEEB-4A25-B2CD-5C93822A24FE}" dt="2022-09-28T09:10:16.662" v="12716" actId="1038"/>
          <ac:spMkLst>
            <pc:docMk/>
            <pc:sldMk cId="3793263216" sldId="508"/>
            <ac:spMk id="121" creationId="{1171E100-A4F6-4594-950E-2F7069B52F46}"/>
          </ac:spMkLst>
        </pc:spChg>
        <pc:spChg chg="add mod">
          <ac:chgData name="Laurent Perrin" userId="aadadaf0-fd15-4863-957f-08ff83be6f05" providerId="ADAL" clId="{A95EBF16-AEEB-4A25-B2CD-5C93822A24FE}" dt="2022-09-28T09:10:05.750" v="12714" actId="164"/>
          <ac:spMkLst>
            <pc:docMk/>
            <pc:sldMk cId="3793263216" sldId="508"/>
            <ac:spMk id="122" creationId="{D41ED3DC-4E12-40FA-9D63-5EF1A8A8DB26}"/>
          </ac:spMkLst>
        </pc:spChg>
        <pc:spChg chg="add mod">
          <ac:chgData name="Laurent Perrin" userId="aadadaf0-fd15-4863-957f-08ff83be6f05" providerId="ADAL" clId="{A95EBF16-AEEB-4A25-B2CD-5C93822A24FE}" dt="2022-09-28T09:10:05.750" v="12714" actId="164"/>
          <ac:spMkLst>
            <pc:docMk/>
            <pc:sldMk cId="3793263216" sldId="508"/>
            <ac:spMk id="123" creationId="{9FA94B2D-0B72-40CE-8952-8C7EF76FD953}"/>
          </ac:spMkLst>
        </pc:spChg>
        <pc:spChg chg="add mod">
          <ac:chgData name="Laurent Perrin" userId="aadadaf0-fd15-4863-957f-08ff83be6f05" providerId="ADAL" clId="{A95EBF16-AEEB-4A25-B2CD-5C93822A24FE}" dt="2022-09-28T09:10:05.750" v="12714" actId="164"/>
          <ac:spMkLst>
            <pc:docMk/>
            <pc:sldMk cId="3793263216" sldId="508"/>
            <ac:spMk id="124" creationId="{FD7872F2-57BA-46D5-99BE-1497D0A16FE1}"/>
          </ac:spMkLst>
        </pc:spChg>
        <pc:spChg chg="add mod">
          <ac:chgData name="Laurent Perrin" userId="aadadaf0-fd15-4863-957f-08ff83be6f05" providerId="ADAL" clId="{A95EBF16-AEEB-4A25-B2CD-5C93822A24FE}" dt="2022-09-29T12:10:09.250" v="17633" actId="207"/>
          <ac:spMkLst>
            <pc:docMk/>
            <pc:sldMk cId="3793263216" sldId="508"/>
            <ac:spMk id="125" creationId="{6113979D-D856-414C-9BF2-4A8F855027C8}"/>
          </ac:spMkLst>
        </pc:spChg>
        <pc:spChg chg="add mod">
          <ac:chgData name="Laurent Perrin" userId="aadadaf0-fd15-4863-957f-08ff83be6f05" providerId="ADAL" clId="{A95EBF16-AEEB-4A25-B2CD-5C93822A24FE}" dt="2022-09-29T12:10:09.250" v="17633" actId="207"/>
          <ac:spMkLst>
            <pc:docMk/>
            <pc:sldMk cId="3793263216" sldId="508"/>
            <ac:spMk id="126" creationId="{92B71560-8538-487B-8B46-B955002311AF}"/>
          </ac:spMkLst>
        </pc:spChg>
        <pc:spChg chg="add del mod">
          <ac:chgData name="Laurent Perrin" userId="aadadaf0-fd15-4863-957f-08ff83be6f05" providerId="ADAL" clId="{A95EBF16-AEEB-4A25-B2CD-5C93822A24FE}" dt="2022-09-28T09:15:06.994" v="12772" actId="478"/>
          <ac:spMkLst>
            <pc:docMk/>
            <pc:sldMk cId="3793263216" sldId="508"/>
            <ac:spMk id="132" creationId="{7F949657-0F06-4C9F-8857-0A91C73FD624}"/>
          </ac:spMkLst>
        </pc:spChg>
        <pc:spChg chg="add del mod">
          <ac:chgData name="Laurent Perrin" userId="aadadaf0-fd15-4863-957f-08ff83be6f05" providerId="ADAL" clId="{A95EBF16-AEEB-4A25-B2CD-5C93822A24FE}" dt="2022-09-28T09:15:06.135" v="12771" actId="478"/>
          <ac:spMkLst>
            <pc:docMk/>
            <pc:sldMk cId="3793263216" sldId="508"/>
            <ac:spMk id="133" creationId="{BB5DDA05-A41F-44AC-A80B-7DDE170E3E98}"/>
          </ac:spMkLst>
        </pc:spChg>
        <pc:spChg chg="add del mod">
          <ac:chgData name="Laurent Perrin" userId="aadadaf0-fd15-4863-957f-08ff83be6f05" providerId="ADAL" clId="{A95EBF16-AEEB-4A25-B2CD-5C93822A24FE}" dt="2022-09-28T09:15:08.921" v="12775" actId="478"/>
          <ac:spMkLst>
            <pc:docMk/>
            <pc:sldMk cId="3793263216" sldId="508"/>
            <ac:spMk id="134" creationId="{000BFFC7-181C-4B77-A649-48544808CCC9}"/>
          </ac:spMkLst>
        </pc:spChg>
        <pc:spChg chg="add del mod">
          <ac:chgData name="Laurent Perrin" userId="aadadaf0-fd15-4863-957f-08ff83be6f05" providerId="ADAL" clId="{A95EBF16-AEEB-4A25-B2CD-5C93822A24FE}" dt="2022-09-28T09:15:08.364" v="12774" actId="478"/>
          <ac:spMkLst>
            <pc:docMk/>
            <pc:sldMk cId="3793263216" sldId="508"/>
            <ac:spMk id="135" creationId="{896512CA-BF43-44B2-82E5-A71E4E4E9766}"/>
          </ac:spMkLst>
        </pc:spChg>
        <pc:spChg chg="add del mod">
          <ac:chgData name="Laurent Perrin" userId="aadadaf0-fd15-4863-957f-08ff83be6f05" providerId="ADAL" clId="{A95EBF16-AEEB-4A25-B2CD-5C93822A24FE}" dt="2022-09-28T09:15:07.653" v="12773" actId="478"/>
          <ac:spMkLst>
            <pc:docMk/>
            <pc:sldMk cId="3793263216" sldId="508"/>
            <ac:spMk id="136" creationId="{E23C5CAF-867A-45B8-8D7C-C15FADE7ADA9}"/>
          </ac:spMkLst>
        </pc:spChg>
        <pc:spChg chg="add mod">
          <ac:chgData name="Laurent Perrin" userId="aadadaf0-fd15-4863-957f-08ff83be6f05" providerId="ADAL" clId="{A95EBF16-AEEB-4A25-B2CD-5C93822A24FE}" dt="2022-09-28T09:39:40.665" v="13473" actId="164"/>
          <ac:spMkLst>
            <pc:docMk/>
            <pc:sldMk cId="3793263216" sldId="508"/>
            <ac:spMk id="142" creationId="{FCB77ED6-0902-40A8-967E-14B609D6BF91}"/>
          </ac:spMkLst>
        </pc:spChg>
        <pc:spChg chg="add mod">
          <ac:chgData name="Laurent Perrin" userId="aadadaf0-fd15-4863-957f-08ff83be6f05" providerId="ADAL" clId="{A95EBF16-AEEB-4A25-B2CD-5C93822A24FE}" dt="2022-09-28T09:39:40.665" v="13473" actId="164"/>
          <ac:spMkLst>
            <pc:docMk/>
            <pc:sldMk cId="3793263216" sldId="508"/>
            <ac:spMk id="143" creationId="{01D32675-2BE5-4CD6-B865-952FDBA1D789}"/>
          </ac:spMkLst>
        </pc:spChg>
        <pc:spChg chg="add mod">
          <ac:chgData name="Laurent Perrin" userId="aadadaf0-fd15-4863-957f-08ff83be6f05" providerId="ADAL" clId="{A95EBF16-AEEB-4A25-B2CD-5C93822A24FE}" dt="2022-09-28T09:39:40.665" v="13473" actId="164"/>
          <ac:spMkLst>
            <pc:docMk/>
            <pc:sldMk cId="3793263216" sldId="508"/>
            <ac:spMk id="150" creationId="{4DCB7158-6FAE-46EF-AD22-E81171CE90B2}"/>
          </ac:spMkLst>
        </pc:spChg>
        <pc:spChg chg="add mod">
          <ac:chgData name="Laurent Perrin" userId="aadadaf0-fd15-4863-957f-08ff83be6f05" providerId="ADAL" clId="{A95EBF16-AEEB-4A25-B2CD-5C93822A24FE}" dt="2022-09-28T09:39:40.665" v="13473" actId="164"/>
          <ac:spMkLst>
            <pc:docMk/>
            <pc:sldMk cId="3793263216" sldId="508"/>
            <ac:spMk id="157" creationId="{0C985513-C565-4C24-874B-16143C1470AF}"/>
          </ac:spMkLst>
        </pc:spChg>
        <pc:spChg chg="add mod">
          <ac:chgData name="Laurent Perrin" userId="aadadaf0-fd15-4863-957f-08ff83be6f05" providerId="ADAL" clId="{A95EBF16-AEEB-4A25-B2CD-5C93822A24FE}" dt="2022-09-28T09:39:40.665" v="13473" actId="164"/>
          <ac:spMkLst>
            <pc:docMk/>
            <pc:sldMk cId="3793263216" sldId="508"/>
            <ac:spMk id="158" creationId="{08ED1427-FC61-4EA6-9620-7FB901ABA129}"/>
          </ac:spMkLst>
        </pc:spChg>
        <pc:spChg chg="add mod">
          <ac:chgData name="Laurent Perrin" userId="aadadaf0-fd15-4863-957f-08ff83be6f05" providerId="ADAL" clId="{A95EBF16-AEEB-4A25-B2CD-5C93822A24FE}" dt="2022-09-28T09:39:40.665" v="13473" actId="164"/>
          <ac:spMkLst>
            <pc:docMk/>
            <pc:sldMk cId="3793263216" sldId="508"/>
            <ac:spMk id="159" creationId="{770689C8-C205-4AED-B00E-FC2B4C297AD2}"/>
          </ac:spMkLst>
        </pc:spChg>
        <pc:spChg chg="add mod">
          <ac:chgData name="Laurent Perrin" userId="aadadaf0-fd15-4863-957f-08ff83be6f05" providerId="ADAL" clId="{A95EBF16-AEEB-4A25-B2CD-5C93822A24FE}" dt="2022-09-28T09:39:40.665" v="13473" actId="164"/>
          <ac:spMkLst>
            <pc:docMk/>
            <pc:sldMk cId="3793263216" sldId="508"/>
            <ac:spMk id="160" creationId="{02ED2781-1331-495D-B6AA-579B90DBDED2}"/>
          </ac:spMkLst>
        </pc:spChg>
        <pc:spChg chg="add mod">
          <ac:chgData name="Laurent Perrin" userId="aadadaf0-fd15-4863-957f-08ff83be6f05" providerId="ADAL" clId="{A95EBF16-AEEB-4A25-B2CD-5C93822A24FE}" dt="2022-09-28T09:39:40.665" v="13473" actId="164"/>
          <ac:spMkLst>
            <pc:docMk/>
            <pc:sldMk cId="3793263216" sldId="508"/>
            <ac:spMk id="161" creationId="{6B9EB815-402C-4281-B4F0-9B4A54969E1F}"/>
          </ac:spMkLst>
        </pc:spChg>
        <pc:spChg chg="add mod ord">
          <ac:chgData name="Laurent Perrin" userId="aadadaf0-fd15-4863-957f-08ff83be6f05" providerId="ADAL" clId="{A95EBF16-AEEB-4A25-B2CD-5C93822A24FE}" dt="2022-09-28T09:39:40.665" v="13473" actId="164"/>
          <ac:spMkLst>
            <pc:docMk/>
            <pc:sldMk cId="3793263216" sldId="508"/>
            <ac:spMk id="163" creationId="{C6E4862A-1232-4819-A11A-9E7FD737C858}"/>
          </ac:spMkLst>
        </pc:spChg>
        <pc:spChg chg="add del mod">
          <ac:chgData name="Laurent Perrin" userId="aadadaf0-fd15-4863-957f-08ff83be6f05" providerId="ADAL" clId="{A95EBF16-AEEB-4A25-B2CD-5C93822A24FE}" dt="2022-09-28T09:41:47.001" v="13524"/>
          <ac:spMkLst>
            <pc:docMk/>
            <pc:sldMk cId="3793263216" sldId="508"/>
            <ac:spMk id="165" creationId="{4F59F914-612C-4EE8-B5CD-DD4998006D1B}"/>
          </ac:spMkLst>
        </pc:spChg>
        <pc:spChg chg="add mod ord">
          <ac:chgData name="Laurent Perrin" userId="aadadaf0-fd15-4863-957f-08ff83be6f05" providerId="ADAL" clId="{A95EBF16-AEEB-4A25-B2CD-5C93822A24FE}" dt="2022-09-28T09:42:10.233" v="13531" actId="164"/>
          <ac:spMkLst>
            <pc:docMk/>
            <pc:sldMk cId="3793263216" sldId="508"/>
            <ac:spMk id="1024" creationId="{E8E500A9-5100-4F52-9FF4-4C05A5BB2270}"/>
          </ac:spMkLst>
        </pc:spChg>
        <pc:spChg chg="mod">
          <ac:chgData name="Laurent Perrin" userId="aadadaf0-fd15-4863-957f-08ff83be6f05" providerId="ADAL" clId="{A95EBF16-AEEB-4A25-B2CD-5C93822A24FE}" dt="2022-09-28T07:25:12.248" v="11714" actId="255"/>
          <ac:spMkLst>
            <pc:docMk/>
            <pc:sldMk cId="3793263216" sldId="508"/>
            <ac:spMk id="31745" creationId="{00000000-0000-0000-0000-000000000000}"/>
          </ac:spMkLst>
        </pc:spChg>
        <pc:spChg chg="mod">
          <ac:chgData name="Laurent Perrin" userId="aadadaf0-fd15-4863-957f-08ff83be6f05" providerId="ADAL" clId="{A95EBF16-AEEB-4A25-B2CD-5C93822A24FE}" dt="2022-09-28T07:27:35.346" v="11752" actId="20577"/>
          <ac:spMkLst>
            <pc:docMk/>
            <pc:sldMk cId="3793263216" sldId="508"/>
            <ac:spMk id="31746" creationId="{00000000-0000-0000-0000-000000000000}"/>
          </ac:spMkLst>
        </pc:spChg>
        <pc:grpChg chg="del">
          <ac:chgData name="Laurent Perrin" userId="aadadaf0-fd15-4863-957f-08ff83be6f05" providerId="ADAL" clId="{A95EBF16-AEEB-4A25-B2CD-5C93822A24FE}" dt="2022-09-28T07:25:20.113" v="11715" actId="478"/>
          <ac:grpSpMkLst>
            <pc:docMk/>
            <pc:sldMk cId="3793263216" sldId="508"/>
            <ac:grpSpMk id="2" creationId="{1CD132AA-DCBE-4760-935C-775C99F5FCE7}"/>
          </ac:grpSpMkLst>
        </pc:grpChg>
        <pc:grpChg chg="add del mod">
          <ac:chgData name="Laurent Perrin" userId="aadadaf0-fd15-4863-957f-08ff83be6f05" providerId="ADAL" clId="{A95EBF16-AEEB-4A25-B2CD-5C93822A24FE}" dt="2022-09-28T07:42:04.750" v="12129" actId="478"/>
          <ac:grpSpMkLst>
            <pc:docMk/>
            <pc:sldMk cId="3793263216" sldId="508"/>
            <ac:grpSpMk id="46" creationId="{4134B130-B6ED-4F01-9BCB-F682811390AB}"/>
          </ac:grpSpMkLst>
        </pc:grpChg>
        <pc:grpChg chg="add del mod">
          <ac:chgData name="Laurent Perrin" userId="aadadaf0-fd15-4863-957f-08ff83be6f05" providerId="ADAL" clId="{A95EBF16-AEEB-4A25-B2CD-5C93822A24FE}" dt="2022-09-28T07:42:05.795" v="12130" actId="478"/>
          <ac:grpSpMkLst>
            <pc:docMk/>
            <pc:sldMk cId="3793263216" sldId="508"/>
            <ac:grpSpMk id="67" creationId="{68EA9A9A-73D2-4084-8DA0-8FA623C02EFD}"/>
          </ac:grpSpMkLst>
        </pc:grpChg>
        <pc:grpChg chg="add del mod">
          <ac:chgData name="Laurent Perrin" userId="aadadaf0-fd15-4863-957f-08ff83be6f05" providerId="ADAL" clId="{A95EBF16-AEEB-4A25-B2CD-5C93822A24FE}" dt="2022-09-28T09:06:17.699" v="12631" actId="478"/>
          <ac:grpSpMkLst>
            <pc:docMk/>
            <pc:sldMk cId="3793263216" sldId="508"/>
            <ac:grpSpMk id="76" creationId="{C6F195DC-2454-4E2B-ADEA-7497C0871E5E}"/>
          </ac:grpSpMkLst>
        </pc:grpChg>
        <pc:grpChg chg="mod topLvl">
          <ac:chgData name="Laurent Perrin" userId="aadadaf0-fd15-4863-957f-08ff83be6f05" providerId="ADAL" clId="{A95EBF16-AEEB-4A25-B2CD-5C93822A24FE}" dt="2022-09-28T09:42:10.233" v="13531" actId="164"/>
          <ac:grpSpMkLst>
            <pc:docMk/>
            <pc:sldMk cId="3793263216" sldId="508"/>
            <ac:grpSpMk id="77" creationId="{A757CAB1-0299-470C-B620-3E9145B94A7A}"/>
          </ac:grpSpMkLst>
        </pc:grpChg>
        <pc:grpChg chg="mod">
          <ac:chgData name="Laurent Perrin" userId="aadadaf0-fd15-4863-957f-08ff83be6f05" providerId="ADAL" clId="{A95EBF16-AEEB-4A25-B2CD-5C93822A24FE}" dt="2022-09-28T07:41:49.859" v="12126"/>
          <ac:grpSpMkLst>
            <pc:docMk/>
            <pc:sldMk cId="3793263216" sldId="508"/>
            <ac:grpSpMk id="82" creationId="{9D4843CA-FA9B-466B-AAB2-F026A715091F}"/>
          </ac:grpSpMkLst>
        </pc:grpChg>
        <pc:grpChg chg="add del mod">
          <ac:chgData name="Laurent Perrin" userId="aadadaf0-fd15-4863-957f-08ff83be6f05" providerId="ADAL" clId="{A95EBF16-AEEB-4A25-B2CD-5C93822A24FE}" dt="2022-09-28T09:17:47.937" v="12827" actId="478"/>
          <ac:grpSpMkLst>
            <pc:docMk/>
            <pc:sldMk cId="3793263216" sldId="508"/>
            <ac:grpSpMk id="98" creationId="{3279A29F-31D9-44E1-8A21-22402B863C78}"/>
          </ac:grpSpMkLst>
        </pc:grpChg>
        <pc:grpChg chg="mod">
          <ac:chgData name="Laurent Perrin" userId="aadadaf0-fd15-4863-957f-08ff83be6f05" providerId="ADAL" clId="{A95EBF16-AEEB-4A25-B2CD-5C93822A24FE}" dt="2022-09-28T08:02:15.593" v="12349"/>
          <ac:grpSpMkLst>
            <pc:docMk/>
            <pc:sldMk cId="3793263216" sldId="508"/>
            <ac:grpSpMk id="99" creationId="{FE191519-58DB-4B3D-98F3-E326C43ED666}"/>
          </ac:grpSpMkLst>
        </pc:grpChg>
        <pc:grpChg chg="mod">
          <ac:chgData name="Laurent Perrin" userId="aadadaf0-fd15-4863-957f-08ff83be6f05" providerId="ADAL" clId="{A95EBF16-AEEB-4A25-B2CD-5C93822A24FE}" dt="2022-09-28T08:02:15.593" v="12349"/>
          <ac:grpSpMkLst>
            <pc:docMk/>
            <pc:sldMk cId="3793263216" sldId="508"/>
            <ac:grpSpMk id="101" creationId="{57C19058-0D32-46EA-8293-FEEC171D16B4}"/>
          </ac:grpSpMkLst>
        </pc:grpChg>
        <pc:grpChg chg="add mod">
          <ac:chgData name="Laurent Perrin" userId="aadadaf0-fd15-4863-957f-08ff83be6f05" providerId="ADAL" clId="{A95EBF16-AEEB-4A25-B2CD-5C93822A24FE}" dt="2022-09-28T09:39:40.665" v="13473" actId="164"/>
          <ac:grpSpMkLst>
            <pc:docMk/>
            <pc:sldMk cId="3793263216" sldId="508"/>
            <ac:grpSpMk id="114" creationId="{4485534B-2451-44AE-8A67-20ED2B5BD081}"/>
          </ac:grpSpMkLst>
        </pc:grpChg>
        <pc:grpChg chg="add mod">
          <ac:chgData name="Laurent Perrin" userId="aadadaf0-fd15-4863-957f-08ff83be6f05" providerId="ADAL" clId="{A95EBF16-AEEB-4A25-B2CD-5C93822A24FE}" dt="2022-09-28T09:39:40.665" v="13473" actId="164"/>
          <ac:grpSpMkLst>
            <pc:docMk/>
            <pc:sldMk cId="3793263216" sldId="508"/>
            <ac:grpSpMk id="1025" creationId="{5CF8C1A3-60F6-46DD-AD2E-774907A99A3A}"/>
          </ac:grpSpMkLst>
        </pc:grpChg>
        <pc:grpChg chg="add mod">
          <ac:chgData name="Laurent Perrin" userId="aadadaf0-fd15-4863-957f-08ff83be6f05" providerId="ADAL" clId="{A95EBF16-AEEB-4A25-B2CD-5C93822A24FE}" dt="2022-09-28T09:42:03.966" v="13530" actId="164"/>
          <ac:grpSpMkLst>
            <pc:docMk/>
            <pc:sldMk cId="3793263216" sldId="508"/>
            <ac:grpSpMk id="1026" creationId="{B2D02FC0-66A2-496F-A4CF-36A132F3BE05}"/>
          </ac:grpSpMkLst>
        </pc:grpChg>
        <pc:grpChg chg="add mod">
          <ac:chgData name="Laurent Perrin" userId="aadadaf0-fd15-4863-957f-08ff83be6f05" providerId="ADAL" clId="{A95EBF16-AEEB-4A25-B2CD-5C93822A24FE}" dt="2022-09-28T09:42:10.233" v="13531" actId="164"/>
          <ac:grpSpMkLst>
            <pc:docMk/>
            <pc:sldMk cId="3793263216" sldId="508"/>
            <ac:grpSpMk id="1027" creationId="{4349B49C-186E-41E7-8544-41983AC3FAE9}"/>
          </ac:grpSpMkLst>
        </pc:grpChg>
        <pc:picChg chg="add del mod">
          <ac:chgData name="Laurent Perrin" userId="aadadaf0-fd15-4863-957f-08ff83be6f05" providerId="ADAL" clId="{A95EBF16-AEEB-4A25-B2CD-5C93822A24FE}" dt="2022-09-28T08:44:34.693" v="12388" actId="478"/>
          <ac:picMkLst>
            <pc:docMk/>
            <pc:sldMk cId="3793263216" sldId="508"/>
            <ac:picMk id="8" creationId="{B3EB1BC2-3091-4322-B93F-B61D92D599A8}"/>
          </ac:picMkLst>
        </pc:picChg>
        <pc:picChg chg="add del mod">
          <ac:chgData name="Laurent Perrin" userId="aadadaf0-fd15-4863-957f-08ff83be6f05" providerId="ADAL" clId="{A95EBF16-AEEB-4A25-B2CD-5C93822A24FE}" dt="2022-09-28T08:46:49.341" v="12394" actId="478"/>
          <ac:picMkLst>
            <pc:docMk/>
            <pc:sldMk cId="3793263216" sldId="508"/>
            <ac:picMk id="12" creationId="{F1DEE9F1-CA1A-4D16-B4DD-B4546127A308}"/>
          </ac:picMkLst>
        </pc:picChg>
        <pc:picChg chg="add mod">
          <ac:chgData name="Laurent Perrin" userId="aadadaf0-fd15-4863-957f-08ff83be6f05" providerId="ADAL" clId="{A95EBF16-AEEB-4A25-B2CD-5C93822A24FE}" dt="2022-09-28T09:42:10.233" v="13531" actId="164"/>
          <ac:picMkLst>
            <pc:docMk/>
            <pc:sldMk cId="3793263216" sldId="508"/>
            <ac:picMk id="15" creationId="{DA3AB711-C484-4C7D-B574-2AD2341519F7}"/>
          </ac:picMkLst>
        </pc:picChg>
        <pc:picChg chg="add mod">
          <ac:chgData name="Laurent Perrin" userId="aadadaf0-fd15-4863-957f-08ff83be6f05" providerId="ADAL" clId="{A95EBF16-AEEB-4A25-B2CD-5C93822A24FE}" dt="2022-09-28T09:42:10.233" v="13531" actId="164"/>
          <ac:picMkLst>
            <pc:docMk/>
            <pc:sldMk cId="3793263216" sldId="508"/>
            <ac:picMk id="111" creationId="{3ABF0093-F90C-4B0A-A05D-7D36B28C5086}"/>
          </ac:picMkLst>
        </pc:picChg>
        <pc:picChg chg="add mod">
          <ac:chgData name="Laurent Perrin" userId="aadadaf0-fd15-4863-957f-08ff83be6f05" providerId="ADAL" clId="{A95EBF16-AEEB-4A25-B2CD-5C93822A24FE}" dt="2022-09-28T09:39:40.665" v="13473" actId="164"/>
          <ac:picMkLst>
            <pc:docMk/>
            <pc:sldMk cId="3793263216" sldId="508"/>
            <ac:picMk id="117" creationId="{59DADBFB-162B-49E8-8354-06D18DFB19E2}"/>
          </ac:picMkLst>
        </pc:picChg>
        <pc:picChg chg="add mod">
          <ac:chgData name="Laurent Perrin" userId="aadadaf0-fd15-4863-957f-08ff83be6f05" providerId="ADAL" clId="{A95EBF16-AEEB-4A25-B2CD-5C93822A24FE}" dt="2022-09-28T09:10:05.750" v="12714" actId="164"/>
          <ac:picMkLst>
            <pc:docMk/>
            <pc:sldMk cId="3793263216" sldId="508"/>
            <ac:picMk id="118" creationId="{1C543D49-05DC-43AA-A68B-92F124B3E547}"/>
          </ac:picMkLst>
        </pc:picChg>
        <pc:picChg chg="add del mod">
          <ac:chgData name="Laurent Perrin" userId="aadadaf0-fd15-4863-957f-08ff83be6f05" providerId="ADAL" clId="{A95EBF16-AEEB-4A25-B2CD-5C93822A24FE}" dt="2022-09-28T09:11:35.105" v="12726" actId="478"/>
          <ac:picMkLst>
            <pc:docMk/>
            <pc:sldMk cId="3793263216" sldId="508"/>
            <ac:picMk id="128" creationId="{7CB8F2B9-3F05-486B-ADEC-F0A6DF272C6E}"/>
          </ac:picMkLst>
        </pc:picChg>
        <pc:picChg chg="add del mod">
          <ac:chgData name="Laurent Perrin" userId="aadadaf0-fd15-4863-957f-08ff83be6f05" providerId="ADAL" clId="{A95EBF16-AEEB-4A25-B2CD-5C93822A24FE}" dt="2022-09-28T09:11:35.545" v="12727" actId="478"/>
          <ac:picMkLst>
            <pc:docMk/>
            <pc:sldMk cId="3793263216" sldId="508"/>
            <ac:picMk id="129" creationId="{448AB7CB-6E5E-43FC-8523-8F1DE63662A7}"/>
          </ac:picMkLst>
        </pc:picChg>
        <pc:picChg chg="add del mod">
          <ac:chgData name="Laurent Perrin" userId="aadadaf0-fd15-4863-957f-08ff83be6f05" providerId="ADAL" clId="{A95EBF16-AEEB-4A25-B2CD-5C93822A24FE}" dt="2022-09-28T09:22:00.801" v="12858" actId="478"/>
          <ac:picMkLst>
            <pc:docMk/>
            <pc:sldMk cId="3793263216" sldId="508"/>
            <ac:picMk id="137" creationId="{00DA7BCF-9005-4453-AF58-7A14B7638AEA}"/>
          </ac:picMkLst>
        </pc:picChg>
        <pc:picChg chg="add mod">
          <ac:chgData name="Laurent Perrin" userId="aadadaf0-fd15-4863-957f-08ff83be6f05" providerId="ADAL" clId="{A95EBF16-AEEB-4A25-B2CD-5C93822A24FE}" dt="2022-09-28T09:39:40.665" v="13473" actId="164"/>
          <ac:picMkLst>
            <pc:docMk/>
            <pc:sldMk cId="3793263216" sldId="508"/>
            <ac:picMk id="138" creationId="{824C1E4C-6453-4AC0-9515-6BCC43DEAAA3}"/>
          </ac:picMkLst>
        </pc:picChg>
        <pc:picChg chg="add del mod">
          <ac:chgData name="Laurent Perrin" userId="aadadaf0-fd15-4863-957f-08ff83be6f05" providerId="ADAL" clId="{A95EBF16-AEEB-4A25-B2CD-5C93822A24FE}" dt="2022-09-28T08:43:57.381" v="12384" actId="478"/>
          <ac:picMkLst>
            <pc:docMk/>
            <pc:sldMk cId="3793263216" sldId="508"/>
            <ac:picMk id="1030" creationId="{1B908829-BF4D-4208-89BD-B807C2073F40}"/>
          </ac:picMkLst>
        </pc:picChg>
        <pc:cxnChg chg="add del">
          <ac:chgData name="Laurent Perrin" userId="aadadaf0-fd15-4863-957f-08ff83be6f05" providerId="ADAL" clId="{A95EBF16-AEEB-4A25-B2CD-5C93822A24FE}" dt="2022-09-28T08:55:10.133" v="12458" actId="478"/>
          <ac:cxnSpMkLst>
            <pc:docMk/>
            <pc:sldMk cId="3793263216" sldId="508"/>
            <ac:cxnSpMk id="18" creationId="{CEB3B016-A309-4131-A401-F415BB0DCC42}"/>
          </ac:cxnSpMkLst>
        </pc:cxnChg>
        <pc:cxnChg chg="add del">
          <ac:chgData name="Laurent Perrin" userId="aadadaf0-fd15-4863-957f-08ff83be6f05" providerId="ADAL" clId="{A95EBF16-AEEB-4A25-B2CD-5C93822A24FE}" dt="2022-09-28T08:55:08.709" v="12457" actId="11529"/>
          <ac:cxnSpMkLst>
            <pc:docMk/>
            <pc:sldMk cId="3793263216" sldId="508"/>
            <ac:cxnSpMk id="20" creationId="{44B11D50-B7E4-44A2-B7FD-25ED685DCF5A}"/>
          </ac:cxnSpMkLst>
        </pc:cxnChg>
        <pc:cxnChg chg="del mod">
          <ac:chgData name="Laurent Perrin" userId="aadadaf0-fd15-4863-957f-08ff83be6f05" providerId="ADAL" clId="{A95EBF16-AEEB-4A25-B2CD-5C93822A24FE}" dt="2022-09-28T07:25:24.831" v="11719" actId="478"/>
          <ac:cxnSpMkLst>
            <pc:docMk/>
            <pc:sldMk cId="3793263216" sldId="508"/>
            <ac:cxnSpMk id="37" creationId="{4FB77DF5-28EC-4AFB-8050-BF67D60023FB}"/>
          </ac:cxnSpMkLst>
        </pc:cxnChg>
        <pc:cxnChg chg="add del mod">
          <ac:chgData name="Laurent Perrin" userId="aadadaf0-fd15-4863-957f-08ff83be6f05" providerId="ADAL" clId="{A95EBF16-AEEB-4A25-B2CD-5C93822A24FE}" dt="2022-09-28T07:42:35.425" v="12140" actId="478"/>
          <ac:cxnSpMkLst>
            <pc:docMk/>
            <pc:sldMk cId="3793263216" sldId="508"/>
            <ac:cxnSpMk id="43" creationId="{2FE4C100-E6C7-4649-9163-DB975F33AA7E}"/>
          </ac:cxnSpMkLst>
        </pc:cxnChg>
        <pc:cxnChg chg="mod">
          <ac:chgData name="Laurent Perrin" userId="aadadaf0-fd15-4863-957f-08ff83be6f05" providerId="ADAL" clId="{A95EBF16-AEEB-4A25-B2CD-5C93822A24FE}" dt="2022-09-28T07:41:49.859" v="12126"/>
          <ac:cxnSpMkLst>
            <pc:docMk/>
            <pc:sldMk cId="3793263216" sldId="508"/>
            <ac:cxnSpMk id="56" creationId="{3BA47BEC-FA6A-4595-AEB3-8B8821C990D2}"/>
          </ac:cxnSpMkLst>
        </pc:cxnChg>
        <pc:cxnChg chg="mod">
          <ac:chgData name="Laurent Perrin" userId="aadadaf0-fd15-4863-957f-08ff83be6f05" providerId="ADAL" clId="{A95EBF16-AEEB-4A25-B2CD-5C93822A24FE}" dt="2022-09-28T07:41:49.859" v="12126"/>
          <ac:cxnSpMkLst>
            <pc:docMk/>
            <pc:sldMk cId="3793263216" sldId="508"/>
            <ac:cxnSpMk id="59" creationId="{FCFA436F-7B9D-4982-A1E6-37F2B3B35452}"/>
          </ac:cxnSpMkLst>
        </pc:cxnChg>
        <pc:cxnChg chg="mod">
          <ac:chgData name="Laurent Perrin" userId="aadadaf0-fd15-4863-957f-08ff83be6f05" providerId="ADAL" clId="{A95EBF16-AEEB-4A25-B2CD-5C93822A24FE}" dt="2022-09-29T12:17:10.713" v="17635" actId="1035"/>
          <ac:cxnSpMkLst>
            <pc:docMk/>
            <pc:sldMk cId="3793263216" sldId="508"/>
            <ac:cxnSpMk id="62" creationId="{99208036-CCD1-4540-A4B3-EC5E83A95BCE}"/>
          </ac:cxnSpMkLst>
        </pc:cxnChg>
        <pc:cxnChg chg="mod">
          <ac:chgData name="Laurent Perrin" userId="aadadaf0-fd15-4863-957f-08ff83be6f05" providerId="ADAL" clId="{A95EBF16-AEEB-4A25-B2CD-5C93822A24FE}" dt="2022-09-28T13:38:06.675" v="16849" actId="12788"/>
          <ac:cxnSpMkLst>
            <pc:docMk/>
            <pc:sldMk cId="3793263216" sldId="508"/>
            <ac:cxnSpMk id="63" creationId="{C4B8C5C7-7BB6-4D49-8A96-B8EB0E7E2EFC}"/>
          </ac:cxnSpMkLst>
        </pc:cxnChg>
        <pc:cxnChg chg="mod">
          <ac:chgData name="Laurent Perrin" userId="aadadaf0-fd15-4863-957f-08ff83be6f05" providerId="ADAL" clId="{A95EBF16-AEEB-4A25-B2CD-5C93822A24FE}" dt="2022-09-28T07:41:49.859" v="12126"/>
          <ac:cxnSpMkLst>
            <pc:docMk/>
            <pc:sldMk cId="3793263216" sldId="508"/>
            <ac:cxnSpMk id="64" creationId="{78E46732-F9C3-4DAC-A0B7-67C4D8B9A746}"/>
          </ac:cxnSpMkLst>
        </pc:cxnChg>
        <pc:cxnChg chg="mod">
          <ac:chgData name="Laurent Perrin" userId="aadadaf0-fd15-4863-957f-08ff83be6f05" providerId="ADAL" clId="{A95EBF16-AEEB-4A25-B2CD-5C93822A24FE}" dt="2022-09-28T07:41:49.859" v="12126"/>
          <ac:cxnSpMkLst>
            <pc:docMk/>
            <pc:sldMk cId="3793263216" sldId="508"/>
            <ac:cxnSpMk id="65" creationId="{D4CF7697-4912-4E16-A9C8-93C8F455EBEE}"/>
          </ac:cxnSpMkLst>
        </pc:cxnChg>
        <pc:cxnChg chg="mod">
          <ac:chgData name="Laurent Perrin" userId="aadadaf0-fd15-4863-957f-08ff83be6f05" providerId="ADAL" clId="{A95EBF16-AEEB-4A25-B2CD-5C93822A24FE}" dt="2022-09-28T07:41:49.859" v="12126"/>
          <ac:cxnSpMkLst>
            <pc:docMk/>
            <pc:sldMk cId="3793263216" sldId="508"/>
            <ac:cxnSpMk id="69" creationId="{20F03CEA-DBC4-410B-9930-CE613DB14704}"/>
          </ac:cxnSpMkLst>
        </pc:cxnChg>
        <pc:cxnChg chg="mod">
          <ac:chgData name="Laurent Perrin" userId="aadadaf0-fd15-4863-957f-08ff83be6f05" providerId="ADAL" clId="{A95EBF16-AEEB-4A25-B2CD-5C93822A24FE}" dt="2022-09-28T07:41:49.859" v="12126"/>
          <ac:cxnSpMkLst>
            <pc:docMk/>
            <pc:sldMk cId="3793263216" sldId="508"/>
            <ac:cxnSpMk id="70" creationId="{CAA89078-9785-4CF6-8885-8137FBD84257}"/>
          </ac:cxnSpMkLst>
        </pc:cxnChg>
        <pc:cxnChg chg="mod">
          <ac:chgData name="Laurent Perrin" userId="aadadaf0-fd15-4863-957f-08ff83be6f05" providerId="ADAL" clId="{A95EBF16-AEEB-4A25-B2CD-5C93822A24FE}" dt="2022-09-28T07:41:49.859" v="12126"/>
          <ac:cxnSpMkLst>
            <pc:docMk/>
            <pc:sldMk cId="3793263216" sldId="508"/>
            <ac:cxnSpMk id="72" creationId="{07D96CC6-095D-450B-AF22-A23ED5BF7667}"/>
          </ac:cxnSpMkLst>
        </pc:cxnChg>
        <pc:cxnChg chg="mod">
          <ac:chgData name="Laurent Perrin" userId="aadadaf0-fd15-4863-957f-08ff83be6f05" providerId="ADAL" clId="{A95EBF16-AEEB-4A25-B2CD-5C93822A24FE}" dt="2022-09-28T07:41:49.859" v="12126"/>
          <ac:cxnSpMkLst>
            <pc:docMk/>
            <pc:sldMk cId="3793263216" sldId="508"/>
            <ac:cxnSpMk id="73" creationId="{5E30A178-3B93-412D-A6C0-D5AD6859F28E}"/>
          </ac:cxnSpMkLst>
        </pc:cxnChg>
        <pc:cxnChg chg="del mod">
          <ac:chgData name="Laurent Perrin" userId="aadadaf0-fd15-4863-957f-08ff83be6f05" providerId="ADAL" clId="{A95EBF16-AEEB-4A25-B2CD-5C93822A24FE}" dt="2022-09-28T07:42:44.615" v="12146" actId="478"/>
          <ac:cxnSpMkLst>
            <pc:docMk/>
            <pc:sldMk cId="3793263216" sldId="508"/>
            <ac:cxnSpMk id="79" creationId="{D890A3B7-DE53-41B6-BE21-891E93FE0780}"/>
          </ac:cxnSpMkLst>
        </pc:cxnChg>
        <pc:cxnChg chg="del mod">
          <ac:chgData name="Laurent Perrin" userId="aadadaf0-fd15-4863-957f-08ff83be6f05" providerId="ADAL" clId="{A95EBF16-AEEB-4A25-B2CD-5C93822A24FE}" dt="2022-09-28T07:42:41.105" v="12143" actId="478"/>
          <ac:cxnSpMkLst>
            <pc:docMk/>
            <pc:sldMk cId="3793263216" sldId="508"/>
            <ac:cxnSpMk id="80" creationId="{4ACCD7EA-0AE5-40BC-BA8B-A248295505BF}"/>
          </ac:cxnSpMkLst>
        </pc:cxnChg>
        <pc:cxnChg chg="del mod">
          <ac:chgData name="Laurent Perrin" userId="aadadaf0-fd15-4863-957f-08ff83be6f05" providerId="ADAL" clId="{A95EBF16-AEEB-4A25-B2CD-5C93822A24FE}" dt="2022-09-28T07:42:14.775" v="12136" actId="478"/>
          <ac:cxnSpMkLst>
            <pc:docMk/>
            <pc:sldMk cId="3793263216" sldId="508"/>
            <ac:cxnSpMk id="81" creationId="{B4D05F10-2731-4FFB-B7CC-13DE9CFA2568}"/>
          </ac:cxnSpMkLst>
        </pc:cxnChg>
        <pc:cxnChg chg="mod">
          <ac:chgData name="Laurent Perrin" userId="aadadaf0-fd15-4863-957f-08ff83be6f05" providerId="ADAL" clId="{A95EBF16-AEEB-4A25-B2CD-5C93822A24FE}" dt="2022-09-29T12:16:58.760" v="17634" actId="1037"/>
          <ac:cxnSpMkLst>
            <pc:docMk/>
            <pc:sldMk cId="3793263216" sldId="508"/>
            <ac:cxnSpMk id="83" creationId="{9DAAB1BF-FBFB-4E5D-86DD-A906BC4BF13F}"/>
          </ac:cxnSpMkLst>
        </pc:cxnChg>
        <pc:cxnChg chg="del mod">
          <ac:chgData name="Laurent Perrin" userId="aadadaf0-fd15-4863-957f-08ff83be6f05" providerId="ADAL" clId="{A95EBF16-AEEB-4A25-B2CD-5C93822A24FE}" dt="2022-09-28T07:46:56.241" v="12267" actId="478"/>
          <ac:cxnSpMkLst>
            <pc:docMk/>
            <pc:sldMk cId="3793263216" sldId="508"/>
            <ac:cxnSpMk id="84" creationId="{FB08D5E3-6147-4D80-855F-68A47E3C8E5F}"/>
          </ac:cxnSpMkLst>
        </pc:cxnChg>
        <pc:cxnChg chg="mod ord">
          <ac:chgData name="Laurent Perrin" userId="aadadaf0-fd15-4863-957f-08ff83be6f05" providerId="ADAL" clId="{A95EBF16-AEEB-4A25-B2CD-5C93822A24FE}" dt="2022-09-28T09:40:03.631" v="13479" actId="14100"/>
          <ac:cxnSpMkLst>
            <pc:docMk/>
            <pc:sldMk cId="3793263216" sldId="508"/>
            <ac:cxnSpMk id="85" creationId="{E60FC7AE-1132-4A3B-BF12-87781D12BE45}"/>
          </ac:cxnSpMkLst>
        </pc:cxnChg>
        <pc:cxnChg chg="del mod">
          <ac:chgData name="Laurent Perrin" userId="aadadaf0-fd15-4863-957f-08ff83be6f05" providerId="ADAL" clId="{A95EBF16-AEEB-4A25-B2CD-5C93822A24FE}" dt="2022-09-28T07:42:13.495" v="12135" actId="478"/>
          <ac:cxnSpMkLst>
            <pc:docMk/>
            <pc:sldMk cId="3793263216" sldId="508"/>
            <ac:cxnSpMk id="90" creationId="{38CECD1B-234F-4CF7-B140-3392C0F887BA}"/>
          </ac:cxnSpMkLst>
        </pc:cxnChg>
        <pc:cxnChg chg="add mod ord">
          <ac:chgData name="Laurent Perrin" userId="aadadaf0-fd15-4863-957f-08ff83be6f05" providerId="ADAL" clId="{A95EBF16-AEEB-4A25-B2CD-5C93822A24FE}" dt="2022-09-28T13:14:47.474" v="16451" actId="208"/>
          <ac:cxnSpMkLst>
            <pc:docMk/>
            <pc:sldMk cId="3793263216" sldId="508"/>
            <ac:cxnSpMk id="95" creationId="{C7C677DB-C0C8-4800-9DA5-6D44C82DC5C5}"/>
          </ac:cxnSpMkLst>
        </pc:cxnChg>
        <pc:cxnChg chg="mod">
          <ac:chgData name="Laurent Perrin" userId="aadadaf0-fd15-4863-957f-08ff83be6f05" providerId="ADAL" clId="{A95EBF16-AEEB-4A25-B2CD-5C93822A24FE}" dt="2022-09-28T08:02:15.593" v="12349"/>
          <ac:cxnSpMkLst>
            <pc:docMk/>
            <pc:sldMk cId="3793263216" sldId="508"/>
            <ac:cxnSpMk id="102" creationId="{47BDA4A1-E015-4FEF-AEE9-40E9335ADEF2}"/>
          </ac:cxnSpMkLst>
        </pc:cxnChg>
        <pc:cxnChg chg="mod">
          <ac:chgData name="Laurent Perrin" userId="aadadaf0-fd15-4863-957f-08ff83be6f05" providerId="ADAL" clId="{A95EBF16-AEEB-4A25-B2CD-5C93822A24FE}" dt="2022-09-28T08:02:15.593" v="12349"/>
          <ac:cxnSpMkLst>
            <pc:docMk/>
            <pc:sldMk cId="3793263216" sldId="508"/>
            <ac:cxnSpMk id="103" creationId="{D79432E6-4F34-4507-BBFF-B30E1004BA8A}"/>
          </ac:cxnSpMkLst>
        </pc:cxnChg>
        <pc:cxnChg chg="add del mod">
          <ac:chgData name="Laurent Perrin" userId="aadadaf0-fd15-4863-957f-08ff83be6f05" providerId="ADAL" clId="{A95EBF16-AEEB-4A25-B2CD-5C93822A24FE}" dt="2022-09-28T09:22:11.741" v="12861" actId="478"/>
          <ac:cxnSpMkLst>
            <pc:docMk/>
            <pc:sldMk cId="3793263216" sldId="508"/>
            <ac:cxnSpMk id="139" creationId="{020FC5A1-E4DB-4480-99F3-8C4DF0633AC6}"/>
          </ac:cxnSpMkLst>
        </pc:cxnChg>
        <pc:cxnChg chg="add del mod">
          <ac:chgData name="Laurent Perrin" userId="aadadaf0-fd15-4863-957f-08ff83be6f05" providerId="ADAL" clId="{A95EBF16-AEEB-4A25-B2CD-5C93822A24FE}" dt="2022-09-28T09:22:12.858" v="12862" actId="478"/>
          <ac:cxnSpMkLst>
            <pc:docMk/>
            <pc:sldMk cId="3793263216" sldId="508"/>
            <ac:cxnSpMk id="140" creationId="{AE04DA9E-6C77-4A06-B402-64C97D864629}"/>
          </ac:cxnSpMkLst>
        </pc:cxnChg>
        <pc:cxnChg chg="add mod">
          <ac:chgData name="Laurent Perrin" userId="aadadaf0-fd15-4863-957f-08ff83be6f05" providerId="ADAL" clId="{A95EBF16-AEEB-4A25-B2CD-5C93822A24FE}" dt="2022-09-28T09:39:40.665" v="13473" actId="164"/>
          <ac:cxnSpMkLst>
            <pc:docMk/>
            <pc:sldMk cId="3793263216" sldId="508"/>
            <ac:cxnSpMk id="144" creationId="{7EC0E8DA-1254-4D93-9B02-39DD8BDCF350}"/>
          </ac:cxnSpMkLst>
        </pc:cxnChg>
        <pc:cxnChg chg="add mod">
          <ac:chgData name="Laurent Perrin" userId="aadadaf0-fd15-4863-957f-08ff83be6f05" providerId="ADAL" clId="{A95EBF16-AEEB-4A25-B2CD-5C93822A24FE}" dt="2022-09-28T09:39:40.665" v="13473" actId="164"/>
          <ac:cxnSpMkLst>
            <pc:docMk/>
            <pc:sldMk cId="3793263216" sldId="508"/>
            <ac:cxnSpMk id="145" creationId="{5E183C59-46E4-4537-AF4C-D1DE589D609D}"/>
          </ac:cxnSpMkLst>
        </pc:cxnChg>
        <pc:cxnChg chg="add del mod">
          <ac:chgData name="Laurent Perrin" userId="aadadaf0-fd15-4863-957f-08ff83be6f05" providerId="ADAL" clId="{A95EBF16-AEEB-4A25-B2CD-5C93822A24FE}" dt="2022-09-28T09:24:38.451" v="12902" actId="478"/>
          <ac:cxnSpMkLst>
            <pc:docMk/>
            <pc:sldMk cId="3793263216" sldId="508"/>
            <ac:cxnSpMk id="146" creationId="{F57A1A1B-3BDA-4F21-87B0-A7B5B161C10D}"/>
          </ac:cxnSpMkLst>
        </pc:cxnChg>
        <pc:cxnChg chg="add del mod">
          <ac:chgData name="Laurent Perrin" userId="aadadaf0-fd15-4863-957f-08ff83be6f05" providerId="ADAL" clId="{A95EBF16-AEEB-4A25-B2CD-5C93822A24FE}" dt="2022-09-28T09:24:14.858" v="12897" actId="478"/>
          <ac:cxnSpMkLst>
            <pc:docMk/>
            <pc:sldMk cId="3793263216" sldId="508"/>
            <ac:cxnSpMk id="147" creationId="{B3BDC12D-1B3C-423F-A5CD-20FF23A455C4}"/>
          </ac:cxnSpMkLst>
        </pc:cxnChg>
        <pc:cxnChg chg="add mod">
          <ac:chgData name="Laurent Perrin" userId="aadadaf0-fd15-4863-957f-08ff83be6f05" providerId="ADAL" clId="{A95EBF16-AEEB-4A25-B2CD-5C93822A24FE}" dt="2022-09-28T13:15:01.520" v="16452" actId="208"/>
          <ac:cxnSpMkLst>
            <pc:docMk/>
            <pc:sldMk cId="3793263216" sldId="508"/>
            <ac:cxnSpMk id="148" creationId="{4C3C5051-4ABA-4D34-A1A9-9CEBA013B1AF}"/>
          </ac:cxnSpMkLst>
        </pc:cxnChg>
        <pc:cxnChg chg="add mod">
          <ac:chgData name="Laurent Perrin" userId="aadadaf0-fd15-4863-957f-08ff83be6f05" providerId="ADAL" clId="{A95EBF16-AEEB-4A25-B2CD-5C93822A24FE}" dt="2022-09-28T09:39:40.665" v="13473" actId="164"/>
          <ac:cxnSpMkLst>
            <pc:docMk/>
            <pc:sldMk cId="3793263216" sldId="508"/>
            <ac:cxnSpMk id="149" creationId="{23ACB2EB-DFA1-4AFC-80DA-A3571621DBE8}"/>
          </ac:cxnSpMkLst>
        </pc:cxnChg>
        <pc:cxnChg chg="add mod">
          <ac:chgData name="Laurent Perrin" userId="aadadaf0-fd15-4863-957f-08ff83be6f05" providerId="ADAL" clId="{A95EBF16-AEEB-4A25-B2CD-5C93822A24FE}" dt="2022-09-28T13:15:06.295" v="16453" actId="208"/>
          <ac:cxnSpMkLst>
            <pc:docMk/>
            <pc:sldMk cId="3793263216" sldId="508"/>
            <ac:cxnSpMk id="151" creationId="{32AA92D2-31D1-4338-86D9-AFACE2482FF4}"/>
          </ac:cxnSpMkLst>
        </pc:cxnChg>
        <pc:cxnChg chg="add mod">
          <ac:chgData name="Laurent Perrin" userId="aadadaf0-fd15-4863-957f-08ff83be6f05" providerId="ADAL" clId="{A95EBF16-AEEB-4A25-B2CD-5C93822A24FE}" dt="2022-09-28T13:15:12.614" v="16454" actId="208"/>
          <ac:cxnSpMkLst>
            <pc:docMk/>
            <pc:sldMk cId="3793263216" sldId="508"/>
            <ac:cxnSpMk id="152" creationId="{D9DA38D2-A2EF-49C3-8E04-DF98D52BA25F}"/>
          </ac:cxnSpMkLst>
        </pc:cxnChg>
        <pc:cxnChg chg="add mod">
          <ac:chgData name="Laurent Perrin" userId="aadadaf0-fd15-4863-957f-08ff83be6f05" providerId="ADAL" clId="{A95EBF16-AEEB-4A25-B2CD-5C93822A24FE}" dt="2022-09-28T13:15:12.614" v="16454" actId="208"/>
          <ac:cxnSpMkLst>
            <pc:docMk/>
            <pc:sldMk cId="3793263216" sldId="508"/>
            <ac:cxnSpMk id="153" creationId="{0609AE9A-D718-45B3-A6CD-1E04A66852E8}"/>
          </ac:cxnSpMkLst>
        </pc:cxnChg>
        <pc:cxnChg chg="add mod">
          <ac:chgData name="Laurent Perrin" userId="aadadaf0-fd15-4863-957f-08ff83be6f05" providerId="ADAL" clId="{A95EBF16-AEEB-4A25-B2CD-5C93822A24FE}" dt="2022-09-28T13:15:12.614" v="16454" actId="208"/>
          <ac:cxnSpMkLst>
            <pc:docMk/>
            <pc:sldMk cId="3793263216" sldId="508"/>
            <ac:cxnSpMk id="154" creationId="{0B76C75B-4AA5-4FEA-829C-98AC7A81BA6C}"/>
          </ac:cxnSpMkLst>
        </pc:cxnChg>
        <pc:cxnChg chg="add del mod">
          <ac:chgData name="Laurent Perrin" userId="aadadaf0-fd15-4863-957f-08ff83be6f05" providerId="ADAL" clId="{A95EBF16-AEEB-4A25-B2CD-5C93822A24FE}" dt="2022-09-28T09:28:15.255" v="13106" actId="478"/>
          <ac:cxnSpMkLst>
            <pc:docMk/>
            <pc:sldMk cId="3793263216" sldId="508"/>
            <ac:cxnSpMk id="155" creationId="{9984F9A3-31E4-478D-8507-238BE4522190}"/>
          </ac:cxnSpMkLst>
        </pc:cxnChg>
        <pc:cxnChg chg="add mod">
          <ac:chgData name="Laurent Perrin" userId="aadadaf0-fd15-4863-957f-08ff83be6f05" providerId="ADAL" clId="{A95EBF16-AEEB-4A25-B2CD-5C93822A24FE}" dt="2022-09-28T13:15:12.614" v="16454" actId="208"/>
          <ac:cxnSpMkLst>
            <pc:docMk/>
            <pc:sldMk cId="3793263216" sldId="508"/>
            <ac:cxnSpMk id="156" creationId="{A63D4C84-9BE6-45B6-8D3F-80BE803283D1}"/>
          </ac:cxnSpMkLst>
        </pc:cxnChg>
      </pc:sldChg>
      <pc:sldChg chg="addSp delSp modSp add del mod modShow modNotesTx">
        <pc:chgData name="Laurent Perrin" userId="aadadaf0-fd15-4863-957f-08ff83be6f05" providerId="ADAL" clId="{A95EBF16-AEEB-4A25-B2CD-5C93822A24FE}" dt="2022-10-03T07:19:08.405" v="20562" actId="47"/>
        <pc:sldMkLst>
          <pc:docMk/>
          <pc:sldMk cId="1652047099" sldId="509"/>
        </pc:sldMkLst>
        <pc:spChg chg="mod">
          <ac:chgData name="Laurent Perrin" userId="aadadaf0-fd15-4863-957f-08ff83be6f05" providerId="ADAL" clId="{A95EBF16-AEEB-4A25-B2CD-5C93822A24FE}" dt="2022-09-29T12:18:20.472" v="17658" actId="404"/>
          <ac:spMkLst>
            <pc:docMk/>
            <pc:sldMk cId="1652047099" sldId="509"/>
            <ac:spMk id="2" creationId="{8AAD49AA-D099-314F-6C27-C92965F01856}"/>
          </ac:spMkLst>
        </pc:spChg>
        <pc:spChg chg="add del mod">
          <ac:chgData name="Laurent Perrin" userId="aadadaf0-fd15-4863-957f-08ff83be6f05" providerId="ADAL" clId="{A95EBF16-AEEB-4A25-B2CD-5C93822A24FE}" dt="2022-09-28T09:42:32.929" v="13535" actId="478"/>
          <ac:spMkLst>
            <pc:docMk/>
            <pc:sldMk cId="1652047099" sldId="509"/>
            <ac:spMk id="3" creationId="{76F9A8CF-E0BC-466A-BD40-0377EA1DB47E}"/>
          </ac:spMkLst>
        </pc:spChg>
        <pc:spChg chg="del">
          <ac:chgData name="Laurent Perrin" userId="aadadaf0-fd15-4863-957f-08ff83be6f05" providerId="ADAL" clId="{A95EBF16-AEEB-4A25-B2CD-5C93822A24FE}" dt="2022-09-28T09:42:30.436" v="13534" actId="478"/>
          <ac:spMkLst>
            <pc:docMk/>
            <pc:sldMk cId="1652047099" sldId="509"/>
            <ac:spMk id="9" creationId="{A5DF5955-50B3-4D42-B9A8-CA36EAFF63B6}"/>
          </ac:spMkLst>
        </pc:spChg>
        <pc:spChg chg="del">
          <ac:chgData name="Laurent Perrin" userId="aadadaf0-fd15-4863-957f-08ff83be6f05" providerId="ADAL" clId="{A95EBF16-AEEB-4A25-B2CD-5C93822A24FE}" dt="2022-09-28T09:42:28.403" v="13532" actId="478"/>
          <ac:spMkLst>
            <pc:docMk/>
            <pc:sldMk cId="1652047099" sldId="509"/>
            <ac:spMk id="13" creationId="{CACCA611-D02D-47E3-8738-6023B7702A14}"/>
          </ac:spMkLst>
        </pc:spChg>
        <pc:spChg chg="add mod">
          <ac:chgData name="Laurent Perrin" userId="aadadaf0-fd15-4863-957f-08ff83be6f05" providerId="ADAL" clId="{A95EBF16-AEEB-4A25-B2CD-5C93822A24FE}" dt="2022-09-29T12:18:57.798" v="17663" actId="20577"/>
          <ac:spMkLst>
            <pc:docMk/>
            <pc:sldMk cId="1652047099" sldId="509"/>
            <ac:spMk id="54" creationId="{7111303B-4BF0-4A08-9A89-74E265D663C1}"/>
          </ac:spMkLst>
        </pc:spChg>
        <pc:spChg chg="add mod">
          <ac:chgData name="Laurent Perrin" userId="aadadaf0-fd15-4863-957f-08ff83be6f05" providerId="ADAL" clId="{A95EBF16-AEEB-4A25-B2CD-5C93822A24FE}" dt="2022-09-29T12:18:10.236" v="17656" actId="1035"/>
          <ac:spMkLst>
            <pc:docMk/>
            <pc:sldMk cId="1652047099" sldId="509"/>
            <ac:spMk id="56" creationId="{9E4C84B7-F15E-4CAC-BF72-92E711291752}"/>
          </ac:spMkLst>
        </pc:spChg>
        <pc:spChg chg="add mod">
          <ac:chgData name="Laurent Perrin" userId="aadadaf0-fd15-4863-957f-08ff83be6f05" providerId="ADAL" clId="{A95EBF16-AEEB-4A25-B2CD-5C93822A24FE}" dt="2022-09-28T10:20:53.717" v="14336" actId="20577"/>
          <ac:spMkLst>
            <pc:docMk/>
            <pc:sldMk cId="1652047099" sldId="509"/>
            <ac:spMk id="58" creationId="{3231F66E-9C49-4DC8-8952-1AF25B9A0915}"/>
          </ac:spMkLst>
        </pc:spChg>
        <pc:spChg chg="del">
          <ac:chgData name="Laurent Perrin" userId="aadadaf0-fd15-4863-957f-08ff83be6f05" providerId="ADAL" clId="{A95EBF16-AEEB-4A25-B2CD-5C93822A24FE}" dt="2022-09-28T09:41:56.571" v="13528" actId="478"/>
          <ac:spMkLst>
            <pc:docMk/>
            <pc:sldMk cId="1652047099" sldId="509"/>
            <ac:spMk id="116" creationId="{BD628FA6-EAE4-49A0-8FDE-C51730E427D4}"/>
          </ac:spMkLst>
        </pc:spChg>
        <pc:spChg chg="del">
          <ac:chgData name="Laurent Perrin" userId="aadadaf0-fd15-4863-957f-08ff83be6f05" providerId="ADAL" clId="{A95EBF16-AEEB-4A25-B2CD-5C93822A24FE}" dt="2022-09-28T09:41:54.021" v="13526" actId="478"/>
          <ac:spMkLst>
            <pc:docMk/>
            <pc:sldMk cId="1652047099" sldId="509"/>
            <ac:spMk id="1024" creationId="{E8E500A9-5100-4F52-9FF4-4C05A5BB2270}"/>
          </ac:spMkLst>
        </pc:spChg>
        <pc:grpChg chg="del">
          <ac:chgData name="Laurent Perrin" userId="aadadaf0-fd15-4863-957f-08ff83be6f05" providerId="ADAL" clId="{A95EBF16-AEEB-4A25-B2CD-5C93822A24FE}" dt="2022-09-28T09:41:56.571" v="13528" actId="478"/>
          <ac:grpSpMkLst>
            <pc:docMk/>
            <pc:sldMk cId="1652047099" sldId="509"/>
            <ac:grpSpMk id="77" creationId="{A757CAB1-0299-470C-B620-3E9145B94A7A}"/>
          </ac:grpSpMkLst>
        </pc:grpChg>
        <pc:grpChg chg="del">
          <ac:chgData name="Laurent Perrin" userId="aadadaf0-fd15-4863-957f-08ff83be6f05" providerId="ADAL" clId="{A95EBF16-AEEB-4A25-B2CD-5C93822A24FE}" dt="2022-09-28T09:41:55.081" v="13527" actId="478"/>
          <ac:grpSpMkLst>
            <pc:docMk/>
            <pc:sldMk cId="1652047099" sldId="509"/>
            <ac:grpSpMk id="1025" creationId="{5CF8C1A3-60F6-46DD-AD2E-774907A99A3A}"/>
          </ac:grpSpMkLst>
        </pc:grpChg>
        <pc:graphicFrameChg chg="add mod modGraphic">
          <ac:chgData name="Laurent Perrin" userId="aadadaf0-fd15-4863-957f-08ff83be6f05" providerId="ADAL" clId="{A95EBF16-AEEB-4A25-B2CD-5C93822A24FE}" dt="2022-09-28T11:04:16.167" v="14364" actId="1076"/>
          <ac:graphicFrameMkLst>
            <pc:docMk/>
            <pc:sldMk cId="1652047099" sldId="509"/>
            <ac:graphicFrameMk id="55" creationId="{A32ED7F1-D90D-4467-A724-2EC7765B911B}"/>
          </ac:graphicFrameMkLst>
        </pc:graphicFrameChg>
        <pc:picChg chg="del">
          <ac:chgData name="Laurent Perrin" userId="aadadaf0-fd15-4863-957f-08ff83be6f05" providerId="ADAL" clId="{A95EBF16-AEEB-4A25-B2CD-5C93822A24FE}" dt="2022-09-28T09:41:56.571" v="13528" actId="478"/>
          <ac:picMkLst>
            <pc:docMk/>
            <pc:sldMk cId="1652047099" sldId="509"/>
            <ac:picMk id="15" creationId="{DA3AB711-C484-4C7D-B574-2AD2341519F7}"/>
          </ac:picMkLst>
        </pc:picChg>
        <pc:picChg chg="del">
          <ac:chgData name="Laurent Perrin" userId="aadadaf0-fd15-4863-957f-08ff83be6f05" providerId="ADAL" clId="{A95EBF16-AEEB-4A25-B2CD-5C93822A24FE}" dt="2022-09-28T09:41:56.571" v="13528" actId="478"/>
          <ac:picMkLst>
            <pc:docMk/>
            <pc:sldMk cId="1652047099" sldId="509"/>
            <ac:picMk id="111" creationId="{3ABF0093-F90C-4B0A-A05D-7D36B28C5086}"/>
          </ac:picMkLst>
        </pc:picChg>
        <pc:cxnChg chg="add mod">
          <ac:chgData name="Laurent Perrin" userId="aadadaf0-fd15-4863-957f-08ff83be6f05" providerId="ADAL" clId="{A95EBF16-AEEB-4A25-B2CD-5C93822A24FE}" dt="2022-09-29T12:18:08.188" v="17650" actId="1036"/>
          <ac:cxnSpMkLst>
            <pc:docMk/>
            <pc:sldMk cId="1652047099" sldId="509"/>
            <ac:cxnSpMk id="59" creationId="{10C2BEA3-52E3-4D3F-864A-930E15094FF7}"/>
          </ac:cxnSpMkLst>
        </pc:cxnChg>
        <pc:cxnChg chg="del">
          <ac:chgData name="Laurent Perrin" userId="aadadaf0-fd15-4863-957f-08ff83be6f05" providerId="ADAL" clId="{A95EBF16-AEEB-4A25-B2CD-5C93822A24FE}" dt="2022-09-28T09:42:29.191" v="13533" actId="478"/>
          <ac:cxnSpMkLst>
            <pc:docMk/>
            <pc:sldMk cId="1652047099" sldId="509"/>
            <ac:cxnSpMk id="63" creationId="{C4B8C5C7-7BB6-4D49-8A96-B8EB0E7E2EFC}"/>
          </ac:cxnSpMkLst>
        </pc:cxnChg>
        <pc:cxnChg chg="del">
          <ac:chgData name="Laurent Perrin" userId="aadadaf0-fd15-4863-957f-08ff83be6f05" providerId="ADAL" clId="{A95EBF16-AEEB-4A25-B2CD-5C93822A24FE}" dt="2022-09-28T09:41:56.571" v="13528" actId="478"/>
          <ac:cxnSpMkLst>
            <pc:docMk/>
            <pc:sldMk cId="1652047099" sldId="509"/>
            <ac:cxnSpMk id="95" creationId="{C7C677DB-C0C8-4800-9DA5-6D44C82DC5C5}"/>
          </ac:cxnSpMkLst>
        </pc:cxnChg>
      </pc:sldChg>
      <pc:sldChg chg="addSp delSp modSp add mod modNotesTx">
        <pc:chgData name="Laurent Perrin" userId="aadadaf0-fd15-4863-957f-08ff83be6f05" providerId="ADAL" clId="{A95EBF16-AEEB-4A25-B2CD-5C93822A24FE}" dt="2022-10-03T09:17:35.614" v="20863" actId="1037"/>
        <pc:sldMkLst>
          <pc:docMk/>
          <pc:sldMk cId="2981322797" sldId="510"/>
        </pc:sldMkLst>
        <pc:spChg chg="mod">
          <ac:chgData name="Laurent Perrin" userId="aadadaf0-fd15-4863-957f-08ff83be6f05" providerId="ADAL" clId="{A95EBF16-AEEB-4A25-B2CD-5C93822A24FE}" dt="2022-09-28T11:42:26.107" v="14941" actId="20577"/>
          <ac:spMkLst>
            <pc:docMk/>
            <pc:sldMk cId="2981322797" sldId="510"/>
            <ac:spMk id="9" creationId="{A5DF5955-50B3-4D42-B9A8-CA36EAFF63B6}"/>
          </ac:spMkLst>
        </pc:spChg>
        <pc:spChg chg="mod">
          <ac:chgData name="Laurent Perrin" userId="aadadaf0-fd15-4863-957f-08ff83be6f05" providerId="ADAL" clId="{A95EBF16-AEEB-4A25-B2CD-5C93822A24FE}" dt="2022-09-28T11:41:30.402" v="14908" actId="1037"/>
          <ac:spMkLst>
            <pc:docMk/>
            <pc:sldMk cId="2981322797" sldId="510"/>
            <ac:spMk id="13" creationId="{CACCA611-D02D-47E3-8738-6023B7702A14}"/>
          </ac:spMkLst>
        </pc:spChg>
        <pc:spChg chg="add mod">
          <ac:chgData name="Laurent Perrin" userId="aadadaf0-fd15-4863-957f-08ff83be6f05" providerId="ADAL" clId="{A95EBF16-AEEB-4A25-B2CD-5C93822A24FE}" dt="2022-09-28T11:49:30.990" v="15076" actId="6549"/>
          <ac:spMkLst>
            <pc:docMk/>
            <pc:sldMk cId="2981322797" sldId="510"/>
            <ac:spMk id="55" creationId="{632D6D7D-DA63-4AED-B686-8FDA4A251DF3}"/>
          </ac:spMkLst>
        </pc:spChg>
        <pc:spChg chg="add mod">
          <ac:chgData name="Laurent Perrin" userId="aadadaf0-fd15-4863-957f-08ff83be6f05" providerId="ADAL" clId="{A95EBF16-AEEB-4A25-B2CD-5C93822A24FE}" dt="2022-09-29T12:19:18.552" v="17667" actId="20577"/>
          <ac:spMkLst>
            <pc:docMk/>
            <pc:sldMk cId="2981322797" sldId="510"/>
            <ac:spMk id="57" creationId="{A4051A3C-5596-422E-AC01-32A1F65A9482}"/>
          </ac:spMkLst>
        </pc:spChg>
        <pc:spChg chg="add mod">
          <ac:chgData name="Laurent Perrin" userId="aadadaf0-fd15-4863-957f-08ff83be6f05" providerId="ADAL" clId="{A95EBF16-AEEB-4A25-B2CD-5C93822A24FE}" dt="2022-09-28T11:41:36.759" v="14910" actId="14100"/>
          <ac:spMkLst>
            <pc:docMk/>
            <pc:sldMk cId="2981322797" sldId="510"/>
            <ac:spMk id="67" creationId="{85102B6F-E75B-4190-A9EC-24CF89E375F3}"/>
          </ac:spMkLst>
        </pc:spChg>
        <pc:spChg chg="mod">
          <ac:chgData name="Laurent Perrin" userId="aadadaf0-fd15-4863-957f-08ff83be6f05" providerId="ADAL" clId="{A95EBF16-AEEB-4A25-B2CD-5C93822A24FE}" dt="2022-09-28T11:36:58.527" v="14738" actId="1076"/>
          <ac:spMkLst>
            <pc:docMk/>
            <pc:sldMk cId="2981322797" sldId="510"/>
            <ac:spMk id="88" creationId="{1ED374FE-2ED8-47E6-B7FD-C2021858C32E}"/>
          </ac:spMkLst>
        </pc:spChg>
        <pc:spChg chg="mod">
          <ac:chgData name="Laurent Perrin" userId="aadadaf0-fd15-4863-957f-08ff83be6f05" providerId="ADAL" clId="{A95EBF16-AEEB-4A25-B2CD-5C93822A24FE}" dt="2022-10-03T09:17:35.614" v="20863" actId="1037"/>
          <ac:spMkLst>
            <pc:docMk/>
            <pc:sldMk cId="2981322797" sldId="510"/>
            <ac:spMk id="91" creationId="{8519255B-9077-4DD8-97BB-39FE29EAA409}"/>
          </ac:spMkLst>
        </pc:spChg>
        <pc:spChg chg="del mod">
          <ac:chgData name="Laurent Perrin" userId="aadadaf0-fd15-4863-957f-08ff83be6f05" providerId="ADAL" clId="{A95EBF16-AEEB-4A25-B2CD-5C93822A24FE}" dt="2022-09-28T11:40:17.777" v="14853" actId="478"/>
          <ac:spMkLst>
            <pc:docMk/>
            <pc:sldMk cId="2981322797" sldId="510"/>
            <ac:spMk id="92" creationId="{B9308100-E67B-4AB9-8A86-CDE6BD225EE0}"/>
          </ac:spMkLst>
        </pc:spChg>
        <pc:spChg chg="mod topLvl">
          <ac:chgData name="Laurent Perrin" userId="aadadaf0-fd15-4863-957f-08ff83be6f05" providerId="ADAL" clId="{A95EBF16-AEEB-4A25-B2CD-5C93822A24FE}" dt="2022-09-29T12:19:16.650" v="17665" actId="20577"/>
          <ac:spMkLst>
            <pc:docMk/>
            <pc:sldMk cId="2981322797" sldId="510"/>
            <ac:spMk id="116" creationId="{BD628FA6-EAE4-49A0-8FDE-C51730E427D4}"/>
          </ac:spMkLst>
        </pc:spChg>
        <pc:spChg chg="del">
          <ac:chgData name="Laurent Perrin" userId="aadadaf0-fd15-4863-957f-08ff83be6f05" providerId="ADAL" clId="{A95EBF16-AEEB-4A25-B2CD-5C93822A24FE}" dt="2022-09-28T11:33:33.842" v="14547" actId="478"/>
          <ac:spMkLst>
            <pc:docMk/>
            <pc:sldMk cId="2981322797" sldId="510"/>
            <ac:spMk id="1024" creationId="{E8E500A9-5100-4F52-9FF4-4C05A5BB2270}"/>
          </ac:spMkLst>
        </pc:spChg>
        <pc:spChg chg="mod">
          <ac:chgData name="Laurent Perrin" userId="aadadaf0-fd15-4863-957f-08ff83be6f05" providerId="ADAL" clId="{A95EBF16-AEEB-4A25-B2CD-5C93822A24FE}" dt="2022-09-28T11:04:46.581" v="14369" actId="255"/>
          <ac:spMkLst>
            <pc:docMk/>
            <pc:sldMk cId="2981322797" sldId="510"/>
            <ac:spMk id="31745" creationId="{00000000-0000-0000-0000-000000000000}"/>
          </ac:spMkLst>
        </pc:spChg>
        <pc:spChg chg="mod">
          <ac:chgData name="Laurent Perrin" userId="aadadaf0-fd15-4863-957f-08ff83be6f05" providerId="ADAL" clId="{A95EBF16-AEEB-4A25-B2CD-5C93822A24FE}" dt="2022-09-28T11:05:59.425" v="14397" actId="20577"/>
          <ac:spMkLst>
            <pc:docMk/>
            <pc:sldMk cId="2981322797" sldId="510"/>
            <ac:spMk id="31746" creationId="{00000000-0000-0000-0000-000000000000}"/>
          </ac:spMkLst>
        </pc:spChg>
        <pc:grpChg chg="add del mod">
          <ac:chgData name="Laurent Perrin" userId="aadadaf0-fd15-4863-957f-08ff83be6f05" providerId="ADAL" clId="{A95EBF16-AEEB-4A25-B2CD-5C93822A24FE}" dt="2022-09-28T11:36:49.955" v="14736" actId="165"/>
          <ac:grpSpMkLst>
            <pc:docMk/>
            <pc:sldMk cId="2981322797" sldId="510"/>
            <ac:grpSpMk id="6" creationId="{1DA73119-3486-4043-95D3-B123A3B5369B}"/>
          </ac:grpSpMkLst>
        </pc:grpChg>
        <pc:grpChg chg="add mod">
          <ac:chgData name="Laurent Perrin" userId="aadadaf0-fd15-4863-957f-08ff83be6f05" providerId="ADAL" clId="{A95EBF16-AEEB-4A25-B2CD-5C93822A24FE}" dt="2022-09-28T11:41:40.198" v="14911" actId="1076"/>
          <ac:grpSpMkLst>
            <pc:docMk/>
            <pc:sldMk cId="2981322797" sldId="510"/>
            <ac:grpSpMk id="16" creationId="{E363AC3A-E541-4A99-BF21-F5262B3C1A82}"/>
          </ac:grpSpMkLst>
        </pc:grpChg>
        <pc:grpChg chg="del mod topLvl">
          <ac:chgData name="Laurent Perrin" userId="aadadaf0-fd15-4863-957f-08ff83be6f05" providerId="ADAL" clId="{A95EBF16-AEEB-4A25-B2CD-5C93822A24FE}" dt="2022-09-28T11:36:55.694" v="14737" actId="165"/>
          <ac:grpSpMkLst>
            <pc:docMk/>
            <pc:sldMk cId="2981322797" sldId="510"/>
            <ac:grpSpMk id="77" creationId="{A757CAB1-0299-470C-B620-3E9145B94A7A}"/>
          </ac:grpSpMkLst>
        </pc:grpChg>
        <pc:grpChg chg="mod topLvl">
          <ac:chgData name="Laurent Perrin" userId="aadadaf0-fd15-4863-957f-08ff83be6f05" providerId="ADAL" clId="{A95EBF16-AEEB-4A25-B2CD-5C93822A24FE}" dt="2022-09-28T11:40:34.314" v="14857" actId="164"/>
          <ac:grpSpMkLst>
            <pc:docMk/>
            <pc:sldMk cId="2981322797" sldId="510"/>
            <ac:grpSpMk id="82" creationId="{9D4843CA-FA9B-466B-AAB2-F026A715091F}"/>
          </ac:grpSpMkLst>
        </pc:grpChg>
        <pc:grpChg chg="del">
          <ac:chgData name="Laurent Perrin" userId="aadadaf0-fd15-4863-957f-08ff83be6f05" providerId="ADAL" clId="{A95EBF16-AEEB-4A25-B2CD-5C93822A24FE}" dt="2022-09-28T11:34:58.084" v="14578" actId="478"/>
          <ac:grpSpMkLst>
            <pc:docMk/>
            <pc:sldMk cId="2981322797" sldId="510"/>
            <ac:grpSpMk id="1025" creationId="{5CF8C1A3-60F6-46DD-AD2E-774907A99A3A}"/>
          </ac:grpSpMkLst>
        </pc:grpChg>
        <pc:grpChg chg="del">
          <ac:chgData name="Laurent Perrin" userId="aadadaf0-fd15-4863-957f-08ff83be6f05" providerId="ADAL" clId="{A95EBF16-AEEB-4A25-B2CD-5C93822A24FE}" dt="2022-09-28T11:36:42.156" v="14734" actId="165"/>
          <ac:grpSpMkLst>
            <pc:docMk/>
            <pc:sldMk cId="2981322797" sldId="510"/>
            <ac:grpSpMk id="1027" creationId="{4349B49C-186E-41E7-8544-41983AC3FAE9}"/>
          </ac:grpSpMkLst>
        </pc:grpChg>
        <pc:picChg chg="add mod">
          <ac:chgData name="Laurent Perrin" userId="aadadaf0-fd15-4863-957f-08ff83be6f05" providerId="ADAL" clId="{A95EBF16-AEEB-4A25-B2CD-5C93822A24FE}" dt="2022-09-28T13:15:30.681" v="16455" actId="208"/>
          <ac:picMkLst>
            <pc:docMk/>
            <pc:sldMk cId="2981322797" sldId="510"/>
            <ac:picMk id="5" creationId="{DF0A8F67-03BD-40DB-9D7C-D25F20786064}"/>
          </ac:picMkLst>
        </pc:picChg>
        <pc:picChg chg="mod topLvl">
          <ac:chgData name="Laurent Perrin" userId="aadadaf0-fd15-4863-957f-08ff83be6f05" providerId="ADAL" clId="{A95EBF16-AEEB-4A25-B2CD-5C93822A24FE}" dt="2022-09-28T11:40:34.314" v="14857" actId="164"/>
          <ac:picMkLst>
            <pc:docMk/>
            <pc:sldMk cId="2981322797" sldId="510"/>
            <ac:picMk id="15" creationId="{DA3AB711-C484-4C7D-B574-2AD2341519F7}"/>
          </ac:picMkLst>
        </pc:picChg>
        <pc:picChg chg="add mod topLvl">
          <ac:chgData name="Laurent Perrin" userId="aadadaf0-fd15-4863-957f-08ff83be6f05" providerId="ADAL" clId="{A95EBF16-AEEB-4A25-B2CD-5C93822A24FE}" dt="2022-09-28T11:40:34.314" v="14857" actId="164"/>
          <ac:picMkLst>
            <pc:docMk/>
            <pc:sldMk cId="2981322797" sldId="510"/>
            <ac:picMk id="53" creationId="{26EC97E3-9398-4D88-BEA3-FD90A5E7146F}"/>
          </ac:picMkLst>
        </pc:picChg>
        <pc:picChg chg="add mod">
          <ac:chgData name="Laurent Perrin" userId="aadadaf0-fd15-4863-957f-08ff83be6f05" providerId="ADAL" clId="{A95EBF16-AEEB-4A25-B2CD-5C93822A24FE}" dt="2022-09-28T11:40:34.314" v="14857" actId="164"/>
          <ac:picMkLst>
            <pc:docMk/>
            <pc:sldMk cId="2981322797" sldId="510"/>
            <ac:picMk id="54" creationId="{D2E4849E-F627-42C1-B49C-425DF3BF0F19}"/>
          </ac:picMkLst>
        </pc:picChg>
        <pc:picChg chg="del">
          <ac:chgData name="Laurent Perrin" userId="aadadaf0-fd15-4863-957f-08ff83be6f05" providerId="ADAL" clId="{A95EBF16-AEEB-4A25-B2CD-5C93822A24FE}" dt="2022-09-28T11:32:43.124" v="14529" actId="478"/>
          <ac:picMkLst>
            <pc:docMk/>
            <pc:sldMk cId="2981322797" sldId="510"/>
            <ac:picMk id="111" creationId="{3ABF0093-F90C-4B0A-A05D-7D36B28C5086}"/>
          </ac:picMkLst>
        </pc:picChg>
        <pc:cxnChg chg="mod">
          <ac:chgData name="Laurent Perrin" userId="aadadaf0-fd15-4863-957f-08ff83be6f05" providerId="ADAL" clId="{A95EBF16-AEEB-4A25-B2CD-5C93822A24FE}" dt="2022-09-28T11:41:24.610" v="14867" actId="1076"/>
          <ac:cxnSpMkLst>
            <pc:docMk/>
            <pc:sldMk cId="2981322797" sldId="510"/>
            <ac:cxnSpMk id="63" creationId="{C4B8C5C7-7BB6-4D49-8A96-B8EB0E7E2EFC}"/>
          </ac:cxnSpMkLst>
        </pc:cxnChg>
        <pc:cxnChg chg="mod topLvl">
          <ac:chgData name="Laurent Perrin" userId="aadadaf0-fd15-4863-957f-08ff83be6f05" providerId="ADAL" clId="{A95EBF16-AEEB-4A25-B2CD-5C93822A24FE}" dt="2022-09-29T14:02:29.820" v="17889" actId="1582"/>
          <ac:cxnSpMkLst>
            <pc:docMk/>
            <pc:sldMk cId="2981322797" sldId="510"/>
            <ac:cxnSpMk id="83" creationId="{9DAAB1BF-FBFB-4E5D-86DD-A906BC4BF13F}"/>
          </ac:cxnSpMkLst>
        </pc:cxnChg>
        <pc:cxnChg chg="mod topLvl">
          <ac:chgData name="Laurent Perrin" userId="aadadaf0-fd15-4863-957f-08ff83be6f05" providerId="ADAL" clId="{A95EBF16-AEEB-4A25-B2CD-5C93822A24FE}" dt="2022-10-03T09:17:26.472" v="20860" actId="1038"/>
          <ac:cxnSpMkLst>
            <pc:docMk/>
            <pc:sldMk cId="2981322797" sldId="510"/>
            <ac:cxnSpMk id="85" creationId="{E60FC7AE-1132-4A3B-BF12-87781D12BE45}"/>
          </ac:cxnSpMkLst>
        </pc:cxnChg>
        <pc:cxnChg chg="del">
          <ac:chgData name="Laurent Perrin" userId="aadadaf0-fd15-4863-957f-08ff83be6f05" providerId="ADAL" clId="{A95EBF16-AEEB-4A25-B2CD-5C93822A24FE}" dt="2022-09-28T11:35:59.430" v="14727" actId="478"/>
          <ac:cxnSpMkLst>
            <pc:docMk/>
            <pc:sldMk cId="2981322797" sldId="510"/>
            <ac:cxnSpMk id="95" creationId="{C7C677DB-C0C8-4800-9DA5-6D44C82DC5C5}"/>
          </ac:cxnSpMkLst>
        </pc:cxnChg>
      </pc:sldChg>
      <pc:sldChg chg="add del ord">
        <pc:chgData name="Laurent Perrin" userId="aadadaf0-fd15-4863-957f-08ff83be6f05" providerId="ADAL" clId="{A95EBF16-AEEB-4A25-B2CD-5C93822A24FE}" dt="2022-10-03T07:19:04.230" v="20561" actId="47"/>
        <pc:sldMkLst>
          <pc:docMk/>
          <pc:sldMk cId="574454342" sldId="511"/>
        </pc:sldMkLst>
      </pc:sldChg>
      <pc:sldChg chg="addSp delSp modSp add mod modNotesTx">
        <pc:chgData name="Laurent Perrin" userId="aadadaf0-fd15-4863-957f-08ff83be6f05" providerId="ADAL" clId="{A95EBF16-AEEB-4A25-B2CD-5C93822A24FE}" dt="2022-09-29T12:19:45.009" v="17678" actId="20577"/>
        <pc:sldMkLst>
          <pc:docMk/>
          <pc:sldMk cId="2821604254" sldId="512"/>
        </pc:sldMkLst>
        <pc:spChg chg="add del mod">
          <ac:chgData name="Laurent Perrin" userId="aadadaf0-fd15-4863-957f-08ff83be6f05" providerId="ADAL" clId="{A95EBF16-AEEB-4A25-B2CD-5C93822A24FE}" dt="2022-09-28T11:43:26.402" v="14950" actId="478"/>
          <ac:spMkLst>
            <pc:docMk/>
            <pc:sldMk cId="2821604254" sldId="512"/>
            <ac:spMk id="3" creationId="{CAF9B5BC-E7D2-4DE3-A12C-84E4FA4F3B1B}"/>
          </ac:spMkLst>
        </pc:spChg>
        <pc:spChg chg="add mod">
          <ac:chgData name="Laurent Perrin" userId="aadadaf0-fd15-4863-957f-08ff83be6f05" providerId="ADAL" clId="{A95EBF16-AEEB-4A25-B2CD-5C93822A24FE}" dt="2022-09-28T11:53:46.183" v="15119" actId="164"/>
          <ac:spMkLst>
            <pc:docMk/>
            <pc:sldMk cId="2821604254" sldId="512"/>
            <ac:spMk id="6" creationId="{075E64B0-77F8-4016-AD18-9B5F4B4FF8FB}"/>
          </ac:spMkLst>
        </pc:spChg>
        <pc:spChg chg="del mod">
          <ac:chgData name="Laurent Perrin" userId="aadadaf0-fd15-4863-957f-08ff83be6f05" providerId="ADAL" clId="{A95EBF16-AEEB-4A25-B2CD-5C93822A24FE}" dt="2022-09-28T11:43:24.684" v="14949" actId="478"/>
          <ac:spMkLst>
            <pc:docMk/>
            <pc:sldMk cId="2821604254" sldId="512"/>
            <ac:spMk id="9" creationId="{A5DF5955-50B3-4D42-B9A8-CA36EAFF63B6}"/>
          </ac:spMkLst>
        </pc:spChg>
        <pc:spChg chg="del">
          <ac:chgData name="Laurent Perrin" userId="aadadaf0-fd15-4863-957f-08ff83be6f05" providerId="ADAL" clId="{A95EBF16-AEEB-4A25-B2CD-5C93822A24FE}" dt="2022-09-28T11:43:28.039" v="14951" actId="478"/>
          <ac:spMkLst>
            <pc:docMk/>
            <pc:sldMk cId="2821604254" sldId="512"/>
            <ac:spMk id="13" creationId="{CACCA611-D02D-47E3-8738-6023B7702A14}"/>
          </ac:spMkLst>
        </pc:spChg>
        <pc:spChg chg="add mod">
          <ac:chgData name="Laurent Perrin" userId="aadadaf0-fd15-4863-957f-08ff83be6f05" providerId="ADAL" clId="{A95EBF16-AEEB-4A25-B2CD-5C93822A24FE}" dt="2022-09-29T12:19:45.009" v="17678" actId="20577"/>
          <ac:spMkLst>
            <pc:docMk/>
            <pc:sldMk cId="2821604254" sldId="512"/>
            <ac:spMk id="24" creationId="{D6B0787D-3F3C-430A-B555-FC8A235B194A}"/>
          </ac:spMkLst>
        </pc:spChg>
        <pc:spChg chg="add mod">
          <ac:chgData name="Laurent Perrin" userId="aadadaf0-fd15-4863-957f-08ff83be6f05" providerId="ADAL" clId="{A95EBF16-AEEB-4A25-B2CD-5C93822A24FE}" dt="2022-09-28T13:39:21.158" v="16888" actId="404"/>
          <ac:spMkLst>
            <pc:docMk/>
            <pc:sldMk cId="2821604254" sldId="512"/>
            <ac:spMk id="25" creationId="{B2B61360-28CA-4764-ACA4-92EB67616251}"/>
          </ac:spMkLst>
        </pc:spChg>
        <pc:spChg chg="add del mod">
          <ac:chgData name="Laurent Perrin" userId="aadadaf0-fd15-4863-957f-08ff83be6f05" providerId="ADAL" clId="{A95EBF16-AEEB-4A25-B2CD-5C93822A24FE}" dt="2022-09-28T13:38:55.812" v="16877"/>
          <ac:spMkLst>
            <pc:docMk/>
            <pc:sldMk cId="2821604254" sldId="512"/>
            <ac:spMk id="28" creationId="{6DA2A8C5-0959-498A-99F3-7827089DB420}"/>
          </ac:spMkLst>
        </pc:spChg>
        <pc:spChg chg="add mod">
          <ac:chgData name="Laurent Perrin" userId="aadadaf0-fd15-4863-957f-08ff83be6f05" providerId="ADAL" clId="{A95EBF16-AEEB-4A25-B2CD-5C93822A24FE}" dt="2022-09-28T11:53:46.183" v="15119" actId="164"/>
          <ac:spMkLst>
            <pc:docMk/>
            <pc:sldMk cId="2821604254" sldId="512"/>
            <ac:spMk id="31" creationId="{6A56DA5E-6BD5-40C7-AAF0-78ED938FC264}"/>
          </ac:spMkLst>
        </pc:spChg>
        <pc:spChg chg="del">
          <ac:chgData name="Laurent Perrin" userId="aadadaf0-fd15-4863-957f-08ff83be6f05" providerId="ADAL" clId="{A95EBF16-AEEB-4A25-B2CD-5C93822A24FE}" dt="2022-09-28T11:43:30.890" v="14953" actId="478"/>
          <ac:spMkLst>
            <pc:docMk/>
            <pc:sldMk cId="2821604254" sldId="512"/>
            <ac:spMk id="67" creationId="{85102B6F-E75B-4190-A9EC-24CF89E375F3}"/>
          </ac:spMkLst>
        </pc:spChg>
        <pc:spChg chg="mod">
          <ac:chgData name="Laurent Perrin" userId="aadadaf0-fd15-4863-957f-08ff83be6f05" providerId="ADAL" clId="{A95EBF16-AEEB-4A25-B2CD-5C93822A24FE}" dt="2022-09-28T12:12:36.172" v="15380" actId="1036"/>
          <ac:spMkLst>
            <pc:docMk/>
            <pc:sldMk cId="2821604254" sldId="512"/>
            <ac:spMk id="31746" creationId="{00000000-0000-0000-0000-000000000000}"/>
          </ac:spMkLst>
        </pc:spChg>
        <pc:grpChg chg="add mod">
          <ac:chgData name="Laurent Perrin" userId="aadadaf0-fd15-4863-957f-08ff83be6f05" providerId="ADAL" clId="{A95EBF16-AEEB-4A25-B2CD-5C93822A24FE}" dt="2022-09-28T11:54:11.983" v="15121" actId="1076"/>
          <ac:grpSpMkLst>
            <pc:docMk/>
            <pc:sldMk cId="2821604254" sldId="512"/>
            <ac:grpSpMk id="7" creationId="{11A197B1-04FA-4E1D-8221-DD0CC4531122}"/>
          </ac:grpSpMkLst>
        </pc:grpChg>
        <pc:grpChg chg="del">
          <ac:chgData name="Laurent Perrin" userId="aadadaf0-fd15-4863-957f-08ff83be6f05" providerId="ADAL" clId="{A95EBF16-AEEB-4A25-B2CD-5C93822A24FE}" dt="2022-09-28T11:43:29.257" v="14952" actId="478"/>
          <ac:grpSpMkLst>
            <pc:docMk/>
            <pc:sldMk cId="2821604254" sldId="512"/>
            <ac:grpSpMk id="16" creationId="{E363AC3A-E541-4A99-BF21-F5262B3C1A82}"/>
          </ac:grpSpMkLst>
        </pc:grpChg>
        <pc:picChg chg="add mod modCrop">
          <ac:chgData name="Laurent Perrin" userId="aadadaf0-fd15-4863-957f-08ff83be6f05" providerId="ADAL" clId="{A95EBF16-AEEB-4A25-B2CD-5C93822A24FE}" dt="2022-09-28T11:53:46.183" v="15119" actId="164"/>
          <ac:picMkLst>
            <pc:docMk/>
            <pc:sldMk cId="2821604254" sldId="512"/>
            <ac:picMk id="29" creationId="{4B54E507-CAF1-4944-BA30-0D42E964A00C}"/>
          </ac:picMkLst>
        </pc:picChg>
        <pc:cxnChg chg="add mod">
          <ac:chgData name="Laurent Perrin" userId="aadadaf0-fd15-4863-957f-08ff83be6f05" providerId="ADAL" clId="{A95EBF16-AEEB-4A25-B2CD-5C93822A24FE}" dt="2022-09-28T13:39:36.068" v="16893" actId="12788"/>
          <ac:cxnSpMkLst>
            <pc:docMk/>
            <pc:sldMk cId="2821604254" sldId="512"/>
            <ac:cxnSpMk id="26" creationId="{853B520D-353B-4C96-8C05-498B596DC27D}"/>
          </ac:cxnSpMkLst>
        </pc:cxnChg>
        <pc:cxnChg chg="del">
          <ac:chgData name="Laurent Perrin" userId="aadadaf0-fd15-4863-957f-08ff83be6f05" providerId="ADAL" clId="{A95EBF16-AEEB-4A25-B2CD-5C93822A24FE}" dt="2022-09-28T11:43:32.136" v="14954" actId="478"/>
          <ac:cxnSpMkLst>
            <pc:docMk/>
            <pc:sldMk cId="2821604254" sldId="512"/>
            <ac:cxnSpMk id="63" creationId="{C4B8C5C7-7BB6-4D49-8A96-B8EB0E7E2EFC}"/>
          </ac:cxnSpMkLst>
        </pc:cxnChg>
      </pc:sldChg>
      <pc:sldChg chg="delSp modSp add del mod modNotesTx">
        <pc:chgData name="Laurent Perrin" userId="aadadaf0-fd15-4863-957f-08ff83be6f05" providerId="ADAL" clId="{A95EBF16-AEEB-4A25-B2CD-5C93822A24FE}" dt="2022-09-29T12:26:17.620" v="17790" actId="47"/>
        <pc:sldMkLst>
          <pc:docMk/>
          <pc:sldMk cId="172619632" sldId="513"/>
        </pc:sldMkLst>
        <pc:spChg chg="mod">
          <ac:chgData name="Laurent Perrin" userId="aadadaf0-fd15-4863-957f-08ff83be6f05" providerId="ADAL" clId="{A95EBF16-AEEB-4A25-B2CD-5C93822A24FE}" dt="2022-09-29T12:21:00.566" v="17684" actId="20577"/>
          <ac:spMkLst>
            <pc:docMk/>
            <pc:sldMk cId="172619632" sldId="513"/>
            <ac:spMk id="9" creationId="{A5DF5955-50B3-4D42-B9A8-CA36EAFF63B6}"/>
          </ac:spMkLst>
        </pc:spChg>
        <pc:spChg chg="mod">
          <ac:chgData name="Laurent Perrin" userId="aadadaf0-fd15-4863-957f-08ff83be6f05" providerId="ADAL" clId="{A95EBF16-AEEB-4A25-B2CD-5C93822A24FE}" dt="2022-09-28T13:39:57.295" v="16901" actId="404"/>
          <ac:spMkLst>
            <pc:docMk/>
            <pc:sldMk cId="172619632" sldId="513"/>
            <ac:spMk id="13" creationId="{CACCA611-D02D-47E3-8738-6023B7702A14}"/>
          </ac:spMkLst>
        </pc:spChg>
        <pc:spChg chg="del mod">
          <ac:chgData name="Laurent Perrin" userId="aadadaf0-fd15-4863-957f-08ff83be6f05" providerId="ADAL" clId="{A95EBF16-AEEB-4A25-B2CD-5C93822A24FE}" dt="2022-09-28T13:39:44.912" v="16896"/>
          <ac:spMkLst>
            <pc:docMk/>
            <pc:sldMk cId="172619632" sldId="513"/>
            <ac:spMk id="67" creationId="{85102B6F-E75B-4190-A9EC-24CF89E375F3}"/>
          </ac:spMkLst>
        </pc:spChg>
        <pc:spChg chg="mod">
          <ac:chgData name="Laurent Perrin" userId="aadadaf0-fd15-4863-957f-08ff83be6f05" providerId="ADAL" clId="{A95EBF16-AEEB-4A25-B2CD-5C93822A24FE}" dt="2022-09-28T11:55:05.078" v="15128" actId="20577"/>
          <ac:spMkLst>
            <pc:docMk/>
            <pc:sldMk cId="172619632" sldId="513"/>
            <ac:spMk id="31745" creationId="{00000000-0000-0000-0000-000000000000}"/>
          </ac:spMkLst>
        </pc:spChg>
        <pc:spChg chg="mod">
          <ac:chgData name="Laurent Perrin" userId="aadadaf0-fd15-4863-957f-08ff83be6f05" providerId="ADAL" clId="{A95EBF16-AEEB-4A25-B2CD-5C93822A24FE}" dt="2022-09-28T11:56:04.229" v="15165" actId="20577"/>
          <ac:spMkLst>
            <pc:docMk/>
            <pc:sldMk cId="172619632" sldId="513"/>
            <ac:spMk id="31746" creationId="{00000000-0000-0000-0000-000000000000}"/>
          </ac:spMkLst>
        </pc:spChg>
        <pc:grpChg chg="del">
          <ac:chgData name="Laurent Perrin" userId="aadadaf0-fd15-4863-957f-08ff83be6f05" providerId="ADAL" clId="{A95EBF16-AEEB-4A25-B2CD-5C93822A24FE}" dt="2022-09-28T12:06:03.972" v="15253" actId="478"/>
          <ac:grpSpMkLst>
            <pc:docMk/>
            <pc:sldMk cId="172619632" sldId="513"/>
            <ac:grpSpMk id="16" creationId="{E363AC3A-E541-4A99-BF21-F5262B3C1A82}"/>
          </ac:grpSpMkLst>
        </pc:grpChg>
        <pc:cxnChg chg="mod">
          <ac:chgData name="Laurent Perrin" userId="aadadaf0-fd15-4863-957f-08ff83be6f05" providerId="ADAL" clId="{A95EBF16-AEEB-4A25-B2CD-5C93822A24FE}" dt="2022-09-28T12:11:05.326" v="15367" actId="1076"/>
          <ac:cxnSpMkLst>
            <pc:docMk/>
            <pc:sldMk cId="172619632" sldId="513"/>
            <ac:cxnSpMk id="63" creationId="{C4B8C5C7-7BB6-4D49-8A96-B8EB0E7E2EFC}"/>
          </ac:cxnSpMkLst>
        </pc:cxnChg>
      </pc:sldChg>
      <pc:sldChg chg="addSp delSp modSp add mod modNotesTx">
        <pc:chgData name="Laurent Perrin" userId="aadadaf0-fd15-4863-957f-08ff83be6f05" providerId="ADAL" clId="{A95EBF16-AEEB-4A25-B2CD-5C93822A24FE}" dt="2022-09-29T12:27:01.542" v="17802" actId="20577"/>
        <pc:sldMkLst>
          <pc:docMk/>
          <pc:sldMk cId="423279775" sldId="514"/>
        </pc:sldMkLst>
        <pc:spChg chg="add del mod">
          <ac:chgData name="Laurent Perrin" userId="aadadaf0-fd15-4863-957f-08ff83be6f05" providerId="ADAL" clId="{A95EBF16-AEEB-4A25-B2CD-5C93822A24FE}" dt="2022-09-28T12:11:20.727" v="15372" actId="478"/>
          <ac:spMkLst>
            <pc:docMk/>
            <pc:sldMk cId="423279775" sldId="514"/>
            <ac:spMk id="3" creationId="{BA62612A-2B08-4CA8-A008-A218E60C95F9}"/>
          </ac:spMkLst>
        </pc:spChg>
        <pc:spChg chg="del">
          <ac:chgData name="Laurent Perrin" userId="aadadaf0-fd15-4863-957f-08ff83be6f05" providerId="ADAL" clId="{A95EBF16-AEEB-4A25-B2CD-5C93822A24FE}" dt="2022-09-28T12:11:16.139" v="15369" actId="478"/>
          <ac:spMkLst>
            <pc:docMk/>
            <pc:sldMk cId="423279775" sldId="514"/>
            <ac:spMk id="9" creationId="{A5DF5955-50B3-4D42-B9A8-CA36EAFF63B6}"/>
          </ac:spMkLst>
        </pc:spChg>
        <pc:spChg chg="add mod">
          <ac:chgData name="Laurent Perrin" userId="aadadaf0-fd15-4863-957f-08ff83be6f05" providerId="ADAL" clId="{A95EBF16-AEEB-4A25-B2CD-5C93822A24FE}" dt="2022-09-29T12:27:01.542" v="17802" actId="20577"/>
          <ac:spMkLst>
            <pc:docMk/>
            <pc:sldMk cId="423279775" sldId="514"/>
            <ac:spMk id="12" creationId="{378E7865-FBB9-4DA6-A664-327E801E15DC}"/>
          </ac:spMkLst>
        </pc:spChg>
        <pc:spChg chg="del">
          <ac:chgData name="Laurent Perrin" userId="aadadaf0-fd15-4863-957f-08ff83be6f05" providerId="ADAL" clId="{A95EBF16-AEEB-4A25-B2CD-5C93822A24FE}" dt="2022-09-28T12:11:19.206" v="15371" actId="478"/>
          <ac:spMkLst>
            <pc:docMk/>
            <pc:sldMk cId="423279775" sldId="514"/>
            <ac:spMk id="13" creationId="{CACCA611-D02D-47E3-8738-6023B7702A14}"/>
          </ac:spMkLst>
        </pc:spChg>
        <pc:spChg chg="add mod">
          <ac:chgData name="Laurent Perrin" userId="aadadaf0-fd15-4863-957f-08ff83be6f05" providerId="ADAL" clId="{A95EBF16-AEEB-4A25-B2CD-5C93822A24FE}" dt="2022-09-28T13:40:29.002" v="16917" actId="404"/>
          <ac:spMkLst>
            <pc:docMk/>
            <pc:sldMk cId="423279775" sldId="514"/>
            <ac:spMk id="14" creationId="{D1F557C3-9461-487C-9940-07EAFE184EAB}"/>
          </ac:spMkLst>
        </pc:spChg>
        <pc:spChg chg="add del mod">
          <ac:chgData name="Laurent Perrin" userId="aadadaf0-fd15-4863-957f-08ff83be6f05" providerId="ADAL" clId="{A95EBF16-AEEB-4A25-B2CD-5C93822A24FE}" dt="2022-09-28T13:40:19.939" v="16912"/>
          <ac:spMkLst>
            <pc:docMk/>
            <pc:sldMk cId="423279775" sldId="514"/>
            <ac:spMk id="16" creationId="{357D401D-1B7C-4C97-A363-3F4CF4EF8B4E}"/>
          </ac:spMkLst>
        </pc:spChg>
        <pc:spChg chg="del">
          <ac:chgData name="Laurent Perrin" userId="aadadaf0-fd15-4863-957f-08ff83be6f05" providerId="ADAL" clId="{A95EBF16-AEEB-4A25-B2CD-5C93822A24FE}" dt="2022-09-28T12:11:17.716" v="15370" actId="478"/>
          <ac:spMkLst>
            <pc:docMk/>
            <pc:sldMk cId="423279775" sldId="514"/>
            <ac:spMk id="67" creationId="{85102B6F-E75B-4190-A9EC-24CF89E375F3}"/>
          </ac:spMkLst>
        </pc:spChg>
        <pc:cxnChg chg="add mod">
          <ac:chgData name="Laurent Perrin" userId="aadadaf0-fd15-4863-957f-08ff83be6f05" providerId="ADAL" clId="{A95EBF16-AEEB-4A25-B2CD-5C93822A24FE}" dt="2022-09-28T13:40:40.372" v="16922" actId="12788"/>
          <ac:cxnSpMkLst>
            <pc:docMk/>
            <pc:sldMk cId="423279775" sldId="514"/>
            <ac:cxnSpMk id="15" creationId="{A245052A-5750-4951-B0CE-E9BB35185C0A}"/>
          </ac:cxnSpMkLst>
        </pc:cxnChg>
        <pc:cxnChg chg="del">
          <ac:chgData name="Laurent Perrin" userId="aadadaf0-fd15-4863-957f-08ff83be6f05" providerId="ADAL" clId="{A95EBF16-AEEB-4A25-B2CD-5C93822A24FE}" dt="2022-09-28T12:11:21.545" v="15373" actId="478"/>
          <ac:cxnSpMkLst>
            <pc:docMk/>
            <pc:sldMk cId="423279775" sldId="514"/>
            <ac:cxnSpMk id="63" creationId="{C4B8C5C7-7BB6-4D49-8A96-B8EB0E7E2EFC}"/>
          </ac:cxnSpMkLst>
        </pc:cxnChg>
      </pc:sldChg>
      <pc:sldChg chg="addSp delSp modSp add del mod modNotesTx">
        <pc:chgData name="Laurent Perrin" userId="aadadaf0-fd15-4863-957f-08ff83be6f05" providerId="ADAL" clId="{A95EBF16-AEEB-4A25-B2CD-5C93822A24FE}" dt="2022-09-29T12:33:58.795" v="17878" actId="14100"/>
        <pc:sldMkLst>
          <pc:docMk/>
          <pc:sldMk cId="9468345" sldId="515"/>
        </pc:sldMkLst>
        <pc:spChg chg="mod">
          <ac:chgData name="Laurent Perrin" userId="aadadaf0-fd15-4863-957f-08ff83be6f05" providerId="ADAL" clId="{A95EBF16-AEEB-4A25-B2CD-5C93822A24FE}" dt="2022-09-29T12:33:58.795" v="17878" actId="14100"/>
          <ac:spMkLst>
            <pc:docMk/>
            <pc:sldMk cId="9468345" sldId="515"/>
            <ac:spMk id="9" creationId="{A5DF5955-50B3-4D42-B9A8-CA36EAFF63B6}"/>
          </ac:spMkLst>
        </pc:spChg>
        <pc:spChg chg="add del mod">
          <ac:chgData name="Laurent Perrin" userId="aadadaf0-fd15-4863-957f-08ff83be6f05" providerId="ADAL" clId="{A95EBF16-AEEB-4A25-B2CD-5C93822A24FE}" dt="2022-09-28T12:46:47.752" v="16025" actId="478"/>
          <ac:spMkLst>
            <pc:docMk/>
            <pc:sldMk cId="9468345" sldId="515"/>
            <ac:spMk id="10" creationId="{8A4F45A0-D03B-469C-9B9C-3BDB251DEECD}"/>
          </ac:spMkLst>
        </pc:spChg>
        <pc:spChg chg="add mod">
          <ac:chgData name="Laurent Perrin" userId="aadadaf0-fd15-4863-957f-08ff83be6f05" providerId="ADAL" clId="{A95EBF16-AEEB-4A25-B2CD-5C93822A24FE}" dt="2022-09-29T12:33:03.331" v="17870" actId="1038"/>
          <ac:spMkLst>
            <pc:docMk/>
            <pc:sldMk cId="9468345" sldId="515"/>
            <ac:spMk id="12" creationId="{161B8BDA-876B-4035-918E-0AE164B4159F}"/>
          </ac:spMkLst>
        </pc:spChg>
        <pc:spChg chg="mod">
          <ac:chgData name="Laurent Perrin" userId="aadadaf0-fd15-4863-957f-08ff83be6f05" providerId="ADAL" clId="{A95EBF16-AEEB-4A25-B2CD-5C93822A24FE}" dt="2022-09-29T12:33:45.015" v="17875" actId="1076"/>
          <ac:spMkLst>
            <pc:docMk/>
            <pc:sldMk cId="9468345" sldId="515"/>
            <ac:spMk id="13" creationId="{CACCA611-D02D-47E3-8738-6023B7702A14}"/>
          </ac:spMkLst>
        </pc:spChg>
        <pc:spChg chg="add del mod">
          <ac:chgData name="Laurent Perrin" userId="aadadaf0-fd15-4863-957f-08ff83be6f05" providerId="ADAL" clId="{A95EBF16-AEEB-4A25-B2CD-5C93822A24FE}" dt="2022-09-28T12:39:18.576" v="15842" actId="478"/>
          <ac:spMkLst>
            <pc:docMk/>
            <pc:sldMk cId="9468345" sldId="515"/>
            <ac:spMk id="14" creationId="{B0E327C7-65FA-45B9-B044-D4AA8536BB18}"/>
          </ac:spMkLst>
        </pc:spChg>
        <pc:spChg chg="add del mod">
          <ac:chgData name="Laurent Perrin" userId="aadadaf0-fd15-4863-957f-08ff83be6f05" providerId="ADAL" clId="{A95EBF16-AEEB-4A25-B2CD-5C93822A24FE}" dt="2022-09-28T12:45:19.101" v="15998" actId="478"/>
          <ac:spMkLst>
            <pc:docMk/>
            <pc:sldMk cId="9468345" sldId="515"/>
            <ac:spMk id="15" creationId="{11A0336A-598B-44B4-A520-4B167368B661}"/>
          </ac:spMkLst>
        </pc:spChg>
        <pc:spChg chg="add del mod">
          <ac:chgData name="Laurent Perrin" userId="aadadaf0-fd15-4863-957f-08ff83be6f05" providerId="ADAL" clId="{A95EBF16-AEEB-4A25-B2CD-5C93822A24FE}" dt="2022-09-28T12:33:01.387" v="15638" actId="478"/>
          <ac:spMkLst>
            <pc:docMk/>
            <pc:sldMk cId="9468345" sldId="515"/>
            <ac:spMk id="16" creationId="{CB39FFE4-16C4-4183-AC81-6EAD61B316B6}"/>
          </ac:spMkLst>
        </pc:spChg>
        <pc:spChg chg="add del mod">
          <ac:chgData name="Laurent Perrin" userId="aadadaf0-fd15-4863-957f-08ff83be6f05" providerId="ADAL" clId="{A95EBF16-AEEB-4A25-B2CD-5C93822A24FE}" dt="2022-09-28T12:33:02.287" v="15639" actId="478"/>
          <ac:spMkLst>
            <pc:docMk/>
            <pc:sldMk cId="9468345" sldId="515"/>
            <ac:spMk id="17" creationId="{F570B3D2-CFB5-4E16-9191-F0B664A1BA2C}"/>
          </ac:spMkLst>
        </pc:spChg>
        <pc:spChg chg="add mod">
          <ac:chgData name="Laurent Perrin" userId="aadadaf0-fd15-4863-957f-08ff83be6f05" providerId="ADAL" clId="{A95EBF16-AEEB-4A25-B2CD-5C93822A24FE}" dt="2022-09-29T12:25:28.328" v="17780" actId="1035"/>
          <ac:spMkLst>
            <pc:docMk/>
            <pc:sldMk cId="9468345" sldId="515"/>
            <ac:spMk id="24" creationId="{F96EDDFF-0254-4A7F-AEEA-712DF05EC5EB}"/>
          </ac:spMkLst>
        </pc:spChg>
        <pc:spChg chg="add mod">
          <ac:chgData name="Laurent Perrin" userId="aadadaf0-fd15-4863-957f-08ff83be6f05" providerId="ADAL" clId="{A95EBF16-AEEB-4A25-B2CD-5C93822A24FE}" dt="2022-09-29T12:25:28.328" v="17780" actId="1035"/>
          <ac:spMkLst>
            <pc:docMk/>
            <pc:sldMk cId="9468345" sldId="515"/>
            <ac:spMk id="25" creationId="{33780A91-8B7F-47C6-9B54-410A8024E6A9}"/>
          </ac:spMkLst>
        </pc:spChg>
        <pc:spChg chg="add mod">
          <ac:chgData name="Laurent Perrin" userId="aadadaf0-fd15-4863-957f-08ff83be6f05" providerId="ADAL" clId="{A95EBF16-AEEB-4A25-B2CD-5C93822A24FE}" dt="2022-09-29T12:25:28.328" v="17780" actId="1035"/>
          <ac:spMkLst>
            <pc:docMk/>
            <pc:sldMk cId="9468345" sldId="515"/>
            <ac:spMk id="26" creationId="{B32B2E5B-91AC-4C02-B454-06D8B634A7F5}"/>
          </ac:spMkLst>
        </pc:spChg>
        <pc:spChg chg="add mod">
          <ac:chgData name="Laurent Perrin" userId="aadadaf0-fd15-4863-957f-08ff83be6f05" providerId="ADAL" clId="{A95EBF16-AEEB-4A25-B2CD-5C93822A24FE}" dt="2022-09-29T12:25:28.328" v="17780" actId="1035"/>
          <ac:spMkLst>
            <pc:docMk/>
            <pc:sldMk cId="9468345" sldId="515"/>
            <ac:spMk id="27" creationId="{AFEF0345-4F7D-48E3-809C-DEA9941FB65E}"/>
          </ac:spMkLst>
        </pc:spChg>
        <pc:spChg chg="add del mod">
          <ac:chgData name="Laurent Perrin" userId="aadadaf0-fd15-4863-957f-08ff83be6f05" providerId="ADAL" clId="{A95EBF16-AEEB-4A25-B2CD-5C93822A24FE}" dt="2022-09-28T12:45:23.163" v="16000" actId="478"/>
          <ac:spMkLst>
            <pc:docMk/>
            <pc:sldMk cId="9468345" sldId="515"/>
            <ac:spMk id="28" creationId="{46CE775E-CE8D-45F8-8ACB-FC15E99F430B}"/>
          </ac:spMkLst>
        </pc:spChg>
        <pc:spChg chg="add mod">
          <ac:chgData name="Laurent Perrin" userId="aadadaf0-fd15-4863-957f-08ff83be6f05" providerId="ADAL" clId="{A95EBF16-AEEB-4A25-B2CD-5C93822A24FE}" dt="2022-09-29T12:32:45.433" v="17867" actId="1038"/>
          <ac:spMkLst>
            <pc:docMk/>
            <pc:sldMk cId="9468345" sldId="515"/>
            <ac:spMk id="30" creationId="{03430AA6-B41D-4CEE-831D-53C98611D784}"/>
          </ac:spMkLst>
        </pc:spChg>
        <pc:spChg chg="add mod">
          <ac:chgData name="Laurent Perrin" userId="aadadaf0-fd15-4863-957f-08ff83be6f05" providerId="ADAL" clId="{A95EBF16-AEEB-4A25-B2CD-5C93822A24FE}" dt="2022-09-29T12:32:05.043" v="17853" actId="14100"/>
          <ac:spMkLst>
            <pc:docMk/>
            <pc:sldMk cId="9468345" sldId="515"/>
            <ac:spMk id="32" creationId="{0B26046E-437A-46CF-9CFC-805392C3B263}"/>
          </ac:spMkLst>
        </pc:spChg>
        <pc:spChg chg="add del mod">
          <ac:chgData name="Laurent Perrin" userId="aadadaf0-fd15-4863-957f-08ff83be6f05" providerId="ADAL" clId="{A95EBF16-AEEB-4A25-B2CD-5C93822A24FE}" dt="2022-09-28T13:41:21.082" v="16942"/>
          <ac:spMkLst>
            <pc:docMk/>
            <pc:sldMk cId="9468345" sldId="515"/>
            <ac:spMk id="33" creationId="{E79327A4-06DC-44B6-A945-F5EDDD5A4BD6}"/>
          </ac:spMkLst>
        </pc:spChg>
        <pc:spChg chg="add mod">
          <ac:chgData name="Laurent Perrin" userId="aadadaf0-fd15-4863-957f-08ff83be6f05" providerId="ADAL" clId="{A95EBF16-AEEB-4A25-B2CD-5C93822A24FE}" dt="2022-09-29T12:32:45.433" v="17867" actId="1038"/>
          <ac:spMkLst>
            <pc:docMk/>
            <pc:sldMk cId="9468345" sldId="515"/>
            <ac:spMk id="38" creationId="{B7612959-FDBA-4925-A352-11C419A5D529}"/>
          </ac:spMkLst>
        </pc:spChg>
        <pc:spChg chg="add del mod">
          <ac:chgData name="Laurent Perrin" userId="aadadaf0-fd15-4863-957f-08ff83be6f05" providerId="ADAL" clId="{A95EBF16-AEEB-4A25-B2CD-5C93822A24FE}" dt="2022-09-28T13:41:14.360" v="16938"/>
          <ac:spMkLst>
            <pc:docMk/>
            <pc:sldMk cId="9468345" sldId="515"/>
            <ac:spMk id="39" creationId="{374BDC56-9A9F-4162-93D0-705D3774DBE9}"/>
          </ac:spMkLst>
        </pc:spChg>
        <pc:spChg chg="del">
          <ac:chgData name="Laurent Perrin" userId="aadadaf0-fd15-4863-957f-08ff83be6f05" providerId="ADAL" clId="{A95EBF16-AEEB-4A25-B2CD-5C93822A24FE}" dt="2022-09-28T12:27:42.915" v="15589" actId="478"/>
          <ac:spMkLst>
            <pc:docMk/>
            <pc:sldMk cId="9468345" sldId="515"/>
            <ac:spMk id="67" creationId="{85102B6F-E75B-4190-A9EC-24CF89E375F3}"/>
          </ac:spMkLst>
        </pc:spChg>
        <pc:spChg chg="mod">
          <ac:chgData name="Laurent Perrin" userId="aadadaf0-fd15-4863-957f-08ff83be6f05" providerId="ADAL" clId="{A95EBF16-AEEB-4A25-B2CD-5C93822A24FE}" dt="2022-09-28T12:20:23.793" v="15526" actId="14100"/>
          <ac:spMkLst>
            <pc:docMk/>
            <pc:sldMk cId="9468345" sldId="515"/>
            <ac:spMk id="31745" creationId="{00000000-0000-0000-0000-000000000000}"/>
          </ac:spMkLst>
        </pc:spChg>
        <pc:spChg chg="mod">
          <ac:chgData name="Laurent Perrin" userId="aadadaf0-fd15-4863-957f-08ff83be6f05" providerId="ADAL" clId="{A95EBF16-AEEB-4A25-B2CD-5C93822A24FE}" dt="2022-09-28T12:25:23.504" v="15588" actId="20577"/>
          <ac:spMkLst>
            <pc:docMk/>
            <pc:sldMk cId="9468345" sldId="515"/>
            <ac:spMk id="31746" creationId="{00000000-0000-0000-0000-000000000000}"/>
          </ac:spMkLst>
        </pc:spChg>
        <pc:grpChg chg="add mod">
          <ac:chgData name="Laurent Perrin" userId="aadadaf0-fd15-4863-957f-08ff83be6f05" providerId="ADAL" clId="{A95EBF16-AEEB-4A25-B2CD-5C93822A24FE}" dt="2022-09-29T12:32:45.433" v="17867" actId="1038"/>
          <ac:grpSpMkLst>
            <pc:docMk/>
            <pc:sldMk cId="9468345" sldId="515"/>
            <ac:grpSpMk id="3" creationId="{C63F7A8D-E8E5-465B-A2AB-71F1A57F8B5A}"/>
          </ac:grpSpMkLst>
        </pc:grpChg>
        <pc:cxnChg chg="add mod">
          <ac:chgData name="Laurent Perrin" userId="aadadaf0-fd15-4863-957f-08ff83be6f05" providerId="ADAL" clId="{A95EBF16-AEEB-4A25-B2CD-5C93822A24FE}" dt="2022-09-28T13:42:05.044" v="16950" actId="1035"/>
          <ac:cxnSpMkLst>
            <pc:docMk/>
            <pc:sldMk cId="9468345" sldId="515"/>
            <ac:cxnSpMk id="18" creationId="{3027D485-D1CF-4F9E-B401-196C603BA990}"/>
          </ac:cxnSpMkLst>
        </pc:cxnChg>
        <pc:cxnChg chg="add mod">
          <ac:chgData name="Laurent Perrin" userId="aadadaf0-fd15-4863-957f-08ff83be6f05" providerId="ADAL" clId="{A95EBF16-AEEB-4A25-B2CD-5C93822A24FE}" dt="2022-09-29T12:25:28.328" v="17780" actId="1035"/>
          <ac:cxnSpMkLst>
            <pc:docMk/>
            <pc:sldMk cId="9468345" sldId="515"/>
            <ac:cxnSpMk id="19" creationId="{97FB2179-3B95-4ED0-BE1B-3A7CAEBFF5CB}"/>
          </ac:cxnSpMkLst>
        </pc:cxnChg>
        <pc:cxnChg chg="add mod">
          <ac:chgData name="Laurent Perrin" userId="aadadaf0-fd15-4863-957f-08ff83be6f05" providerId="ADAL" clId="{A95EBF16-AEEB-4A25-B2CD-5C93822A24FE}" dt="2022-09-29T12:25:28.328" v="17780" actId="1035"/>
          <ac:cxnSpMkLst>
            <pc:docMk/>
            <pc:sldMk cId="9468345" sldId="515"/>
            <ac:cxnSpMk id="20" creationId="{006D19FB-038D-4D25-B7DC-BFB40E858323}"/>
          </ac:cxnSpMkLst>
        </pc:cxnChg>
        <pc:cxnChg chg="add mod">
          <ac:chgData name="Laurent Perrin" userId="aadadaf0-fd15-4863-957f-08ff83be6f05" providerId="ADAL" clId="{A95EBF16-AEEB-4A25-B2CD-5C93822A24FE}" dt="2022-09-29T12:25:31.884" v="17783" actId="1035"/>
          <ac:cxnSpMkLst>
            <pc:docMk/>
            <pc:sldMk cId="9468345" sldId="515"/>
            <ac:cxnSpMk id="21" creationId="{BADD18D8-7741-4693-AC5A-9CD0ACDDEF61}"/>
          </ac:cxnSpMkLst>
        </pc:cxnChg>
        <pc:cxnChg chg="add del mod">
          <ac:chgData name="Laurent Perrin" userId="aadadaf0-fd15-4863-957f-08ff83be6f05" providerId="ADAL" clId="{A95EBF16-AEEB-4A25-B2CD-5C93822A24FE}" dt="2022-09-28T12:34:45.656" v="15749" actId="478"/>
          <ac:cxnSpMkLst>
            <pc:docMk/>
            <pc:sldMk cId="9468345" sldId="515"/>
            <ac:cxnSpMk id="22" creationId="{6082ADBE-DCDE-4543-B25A-3EBEA61A722A}"/>
          </ac:cxnSpMkLst>
        </pc:cxnChg>
        <pc:cxnChg chg="add mod">
          <ac:chgData name="Laurent Perrin" userId="aadadaf0-fd15-4863-957f-08ff83be6f05" providerId="ADAL" clId="{A95EBF16-AEEB-4A25-B2CD-5C93822A24FE}" dt="2022-09-29T12:25:28.328" v="17780" actId="1035"/>
          <ac:cxnSpMkLst>
            <pc:docMk/>
            <pc:sldMk cId="9468345" sldId="515"/>
            <ac:cxnSpMk id="23" creationId="{A4590126-8EE0-4BDB-9F79-A731B8D3D933}"/>
          </ac:cxnSpMkLst>
        </pc:cxnChg>
        <pc:cxnChg chg="add mod">
          <ac:chgData name="Laurent Perrin" userId="aadadaf0-fd15-4863-957f-08ff83be6f05" providerId="ADAL" clId="{A95EBF16-AEEB-4A25-B2CD-5C93822A24FE}" dt="2022-09-29T12:28:13.565" v="17810" actId="1036"/>
          <ac:cxnSpMkLst>
            <pc:docMk/>
            <pc:sldMk cId="9468345" sldId="515"/>
            <ac:cxnSpMk id="35" creationId="{64508025-A514-4D90-A060-67462AD52F97}"/>
          </ac:cxnSpMkLst>
        </pc:cxnChg>
        <pc:cxnChg chg="mod">
          <ac:chgData name="Laurent Perrin" userId="aadadaf0-fd15-4863-957f-08ff83be6f05" providerId="ADAL" clId="{A95EBF16-AEEB-4A25-B2CD-5C93822A24FE}" dt="2022-09-29T12:33:38.532" v="17874" actId="1038"/>
          <ac:cxnSpMkLst>
            <pc:docMk/>
            <pc:sldMk cId="9468345" sldId="515"/>
            <ac:cxnSpMk id="63" creationId="{C4B8C5C7-7BB6-4D49-8A96-B8EB0E7E2EFC}"/>
          </ac:cxnSpMkLst>
        </pc:cxnChg>
      </pc:sldChg>
      <pc:sldChg chg="addSp delSp modSp add del mod modNotesTx">
        <pc:chgData name="Laurent Perrin" userId="aadadaf0-fd15-4863-957f-08ff83be6f05" providerId="ADAL" clId="{A95EBF16-AEEB-4A25-B2CD-5C93822A24FE}" dt="2022-09-28T13:07:10.759" v="16414" actId="47"/>
        <pc:sldMkLst>
          <pc:docMk/>
          <pc:sldMk cId="369853347" sldId="516"/>
        </pc:sldMkLst>
        <pc:spChg chg="add del mod">
          <ac:chgData name="Laurent Perrin" userId="aadadaf0-fd15-4863-957f-08ff83be6f05" providerId="ADAL" clId="{A95EBF16-AEEB-4A25-B2CD-5C93822A24FE}" dt="2022-09-28T12:47:04.779" v="16052" actId="478"/>
          <ac:spMkLst>
            <pc:docMk/>
            <pc:sldMk cId="369853347" sldId="516"/>
            <ac:spMk id="4" creationId="{FF6DBD40-8168-4964-8204-6DDB42D123D5}"/>
          </ac:spMkLst>
        </pc:spChg>
        <pc:spChg chg="del">
          <ac:chgData name="Laurent Perrin" userId="aadadaf0-fd15-4863-957f-08ff83be6f05" providerId="ADAL" clId="{A95EBF16-AEEB-4A25-B2CD-5C93822A24FE}" dt="2022-09-28T12:47:03.713" v="16051" actId="478"/>
          <ac:spMkLst>
            <pc:docMk/>
            <pc:sldMk cId="369853347" sldId="516"/>
            <ac:spMk id="9" creationId="{A5DF5955-50B3-4D42-B9A8-CA36EAFF63B6}"/>
          </ac:spMkLst>
        </pc:spChg>
        <pc:spChg chg="del">
          <ac:chgData name="Laurent Perrin" userId="aadadaf0-fd15-4863-957f-08ff83be6f05" providerId="ADAL" clId="{A95EBF16-AEEB-4A25-B2CD-5C93822A24FE}" dt="2022-09-28T12:47:06.703" v="16054" actId="478"/>
          <ac:spMkLst>
            <pc:docMk/>
            <pc:sldMk cId="369853347" sldId="516"/>
            <ac:spMk id="12" creationId="{161B8BDA-876B-4035-918E-0AE164B4159F}"/>
          </ac:spMkLst>
        </pc:spChg>
        <pc:spChg chg="del">
          <ac:chgData name="Laurent Perrin" userId="aadadaf0-fd15-4863-957f-08ff83be6f05" providerId="ADAL" clId="{A95EBF16-AEEB-4A25-B2CD-5C93822A24FE}" dt="2022-09-28T12:47:05.886" v="16053" actId="478"/>
          <ac:spMkLst>
            <pc:docMk/>
            <pc:sldMk cId="369853347" sldId="516"/>
            <ac:spMk id="13" creationId="{CACCA611-D02D-47E3-8738-6023B7702A14}"/>
          </ac:spMkLst>
        </pc:spChg>
        <pc:spChg chg="add mod">
          <ac:chgData name="Laurent Perrin" userId="aadadaf0-fd15-4863-957f-08ff83be6f05" providerId="ADAL" clId="{A95EBF16-AEEB-4A25-B2CD-5C93822A24FE}" dt="2022-09-28T12:49:32.710" v="16071" actId="20577"/>
          <ac:spMkLst>
            <pc:docMk/>
            <pc:sldMk cId="369853347" sldId="516"/>
            <ac:spMk id="22" creationId="{CE6DB514-DD37-483D-BC70-8181989CB3B1}"/>
          </ac:spMkLst>
        </pc:spChg>
        <pc:spChg chg="add mod">
          <ac:chgData name="Laurent Perrin" userId="aadadaf0-fd15-4863-957f-08ff83be6f05" providerId="ADAL" clId="{A95EBF16-AEEB-4A25-B2CD-5C93822A24FE}" dt="2022-09-28T12:47:31.486" v="16061"/>
          <ac:spMkLst>
            <pc:docMk/>
            <pc:sldMk cId="369853347" sldId="516"/>
            <ac:spMk id="28" creationId="{0748BDC8-F443-4796-863C-A65ECEEF72E7}"/>
          </ac:spMkLst>
        </pc:spChg>
        <pc:spChg chg="del mod">
          <ac:chgData name="Laurent Perrin" userId="aadadaf0-fd15-4863-957f-08ff83be6f05" providerId="ADAL" clId="{A95EBF16-AEEB-4A25-B2CD-5C93822A24FE}" dt="2022-09-28T12:47:08.534" v="16057" actId="478"/>
          <ac:spMkLst>
            <pc:docMk/>
            <pc:sldMk cId="369853347" sldId="516"/>
            <ac:spMk id="30" creationId="{03430AA6-B41D-4CEE-831D-53C98611D784}"/>
          </ac:spMkLst>
        </pc:spChg>
        <pc:spChg chg="add mod">
          <ac:chgData name="Laurent Perrin" userId="aadadaf0-fd15-4863-957f-08ff83be6f05" providerId="ADAL" clId="{A95EBF16-AEEB-4A25-B2CD-5C93822A24FE}" dt="2022-09-28T13:03:03.945" v="16356"/>
          <ac:spMkLst>
            <pc:docMk/>
            <pc:sldMk cId="369853347" sldId="516"/>
            <ac:spMk id="31" creationId="{4B01D494-C43C-4549-AAC5-69728C07A09F}"/>
          </ac:spMkLst>
        </pc:spChg>
        <pc:spChg chg="add del mod">
          <ac:chgData name="Laurent Perrin" userId="aadadaf0-fd15-4863-957f-08ff83be6f05" providerId="ADAL" clId="{A95EBF16-AEEB-4A25-B2CD-5C93822A24FE}" dt="2022-09-28T12:59:27.056" v="16312" actId="14100"/>
          <ac:spMkLst>
            <pc:docMk/>
            <pc:sldMk cId="369853347" sldId="516"/>
            <ac:spMk id="33" creationId="{6CB1E71A-2297-496A-BC76-797BB4091F2E}"/>
          </ac:spMkLst>
        </pc:spChg>
        <pc:grpChg chg="del">
          <ac:chgData name="Laurent Perrin" userId="aadadaf0-fd15-4863-957f-08ff83be6f05" providerId="ADAL" clId="{A95EBF16-AEEB-4A25-B2CD-5C93822A24FE}" dt="2022-09-28T12:47:07.341" v="16055" actId="478"/>
          <ac:grpSpMkLst>
            <pc:docMk/>
            <pc:sldMk cId="369853347" sldId="516"/>
            <ac:grpSpMk id="3" creationId="{C63F7A8D-E8E5-465B-A2AB-71F1A57F8B5A}"/>
          </ac:grpSpMkLst>
        </pc:grpChg>
        <pc:graphicFrameChg chg="add del mod modGraphic">
          <ac:chgData name="Laurent Perrin" userId="aadadaf0-fd15-4863-957f-08ff83be6f05" providerId="ADAL" clId="{A95EBF16-AEEB-4A25-B2CD-5C93822A24FE}" dt="2022-09-28T12:57:28.777" v="16284" actId="478"/>
          <ac:graphicFrameMkLst>
            <pc:docMk/>
            <pc:sldMk cId="369853347" sldId="516"/>
            <ac:graphicFrameMk id="32" creationId="{01E5BD58-E9CC-407D-BD56-0BA64707B7A8}"/>
          </ac:graphicFrameMkLst>
        </pc:graphicFrameChg>
        <pc:cxnChg chg="add mod">
          <ac:chgData name="Laurent Perrin" userId="aadadaf0-fd15-4863-957f-08ff83be6f05" providerId="ADAL" clId="{A95EBF16-AEEB-4A25-B2CD-5C93822A24FE}" dt="2022-09-28T12:47:31.486" v="16061"/>
          <ac:cxnSpMkLst>
            <pc:docMk/>
            <pc:sldMk cId="369853347" sldId="516"/>
            <ac:cxnSpMk id="29" creationId="{DBAFFEAA-76BF-4A59-AF67-EBF921E702A0}"/>
          </ac:cxnSpMkLst>
        </pc:cxnChg>
        <pc:cxnChg chg="del">
          <ac:chgData name="Laurent Perrin" userId="aadadaf0-fd15-4863-957f-08ff83be6f05" providerId="ADAL" clId="{A95EBF16-AEEB-4A25-B2CD-5C93822A24FE}" dt="2022-09-28T12:47:09.771" v="16058" actId="478"/>
          <ac:cxnSpMkLst>
            <pc:docMk/>
            <pc:sldMk cId="369853347" sldId="516"/>
            <ac:cxnSpMk id="63" creationId="{C4B8C5C7-7BB6-4D49-8A96-B8EB0E7E2EFC}"/>
          </ac:cxnSpMkLst>
        </pc:cxnChg>
      </pc:sldChg>
      <pc:sldChg chg="addSp delSp modSp add del mod modShow modNotesTx">
        <pc:chgData name="Laurent Perrin" userId="aadadaf0-fd15-4863-957f-08ff83be6f05" providerId="ADAL" clId="{A95EBF16-AEEB-4A25-B2CD-5C93822A24FE}" dt="2022-10-03T07:18:01.586" v="20516" actId="47"/>
        <pc:sldMkLst>
          <pc:docMk/>
          <pc:sldMk cId="3594760709" sldId="516"/>
        </pc:sldMkLst>
        <pc:spChg chg="add mod">
          <ac:chgData name="Laurent Perrin" userId="aadadaf0-fd15-4863-957f-08ff83be6f05" providerId="ADAL" clId="{A95EBF16-AEEB-4A25-B2CD-5C93822A24FE}" dt="2022-09-28T14:22:20.325" v="17278" actId="404"/>
          <ac:spMkLst>
            <pc:docMk/>
            <pc:sldMk cId="3594760709" sldId="516"/>
            <ac:spMk id="10" creationId="{351D7EB1-9B21-4FE8-9981-90B7A0B858EA}"/>
          </ac:spMkLst>
        </pc:spChg>
        <pc:spChg chg="add mod">
          <ac:chgData name="Laurent Perrin" userId="aadadaf0-fd15-4863-957f-08ff83be6f05" providerId="ADAL" clId="{A95EBF16-AEEB-4A25-B2CD-5C93822A24FE}" dt="2022-09-28T13:34:02.767" v="16728" actId="1036"/>
          <ac:spMkLst>
            <pc:docMk/>
            <pc:sldMk cId="3594760709" sldId="516"/>
            <ac:spMk id="11" creationId="{79719481-88E3-4588-9D96-209A4C155F70}"/>
          </ac:spMkLst>
        </pc:spChg>
        <pc:spChg chg="mod">
          <ac:chgData name="Laurent Perrin" userId="aadadaf0-fd15-4863-957f-08ff83be6f05" providerId="ADAL" clId="{A95EBF16-AEEB-4A25-B2CD-5C93822A24FE}" dt="2022-09-28T13:21:01.691" v="16482"/>
          <ac:spMkLst>
            <pc:docMk/>
            <pc:sldMk cId="3594760709" sldId="516"/>
            <ac:spMk id="14" creationId="{9E4A82A9-4351-4E3E-B38D-F8FF24C9F8CD}"/>
          </ac:spMkLst>
        </pc:spChg>
        <pc:spChg chg="mod">
          <ac:chgData name="Laurent Perrin" userId="aadadaf0-fd15-4863-957f-08ff83be6f05" providerId="ADAL" clId="{A95EBF16-AEEB-4A25-B2CD-5C93822A24FE}" dt="2022-09-28T13:21:01.691" v="16482"/>
          <ac:spMkLst>
            <pc:docMk/>
            <pc:sldMk cId="3594760709" sldId="516"/>
            <ac:spMk id="15" creationId="{F11E1AC0-AD32-4ACE-8D5D-EA5C70754018}"/>
          </ac:spMkLst>
        </pc:spChg>
        <pc:spChg chg="mod">
          <ac:chgData name="Laurent Perrin" userId="aadadaf0-fd15-4863-957f-08ff83be6f05" providerId="ADAL" clId="{A95EBF16-AEEB-4A25-B2CD-5C93822A24FE}" dt="2022-09-28T13:21:01.691" v="16482"/>
          <ac:spMkLst>
            <pc:docMk/>
            <pc:sldMk cId="3594760709" sldId="516"/>
            <ac:spMk id="18" creationId="{64033491-F4FF-408A-942A-13BA92796850}"/>
          </ac:spMkLst>
        </pc:spChg>
        <pc:spChg chg="mod">
          <ac:chgData name="Laurent Perrin" userId="aadadaf0-fd15-4863-957f-08ff83be6f05" providerId="ADAL" clId="{A95EBF16-AEEB-4A25-B2CD-5C93822A24FE}" dt="2022-09-29T12:03:47.708" v="17509" actId="20577"/>
          <ac:spMkLst>
            <pc:docMk/>
            <pc:sldMk cId="3594760709" sldId="516"/>
            <ac:spMk id="19" creationId="{C4D510E6-A275-4951-BB35-D1EA8FB102A8}"/>
          </ac:spMkLst>
        </pc:spChg>
        <pc:spChg chg="mod">
          <ac:chgData name="Laurent Perrin" userId="aadadaf0-fd15-4863-957f-08ff83be6f05" providerId="ADAL" clId="{A95EBF16-AEEB-4A25-B2CD-5C93822A24FE}" dt="2022-09-28T13:21:01.691" v="16482"/>
          <ac:spMkLst>
            <pc:docMk/>
            <pc:sldMk cId="3594760709" sldId="516"/>
            <ac:spMk id="21" creationId="{FE86DB22-E138-4E79-88B5-8F480B3315CC}"/>
          </ac:spMkLst>
        </pc:spChg>
        <pc:spChg chg="mod">
          <ac:chgData name="Laurent Perrin" userId="aadadaf0-fd15-4863-957f-08ff83be6f05" providerId="ADAL" clId="{A95EBF16-AEEB-4A25-B2CD-5C93822A24FE}" dt="2022-09-28T13:21:01.691" v="16482"/>
          <ac:spMkLst>
            <pc:docMk/>
            <pc:sldMk cId="3594760709" sldId="516"/>
            <ac:spMk id="23" creationId="{250D0B3C-4AE3-42BD-B285-0FB52AFC778B}"/>
          </ac:spMkLst>
        </pc:spChg>
        <pc:spChg chg="del">
          <ac:chgData name="Laurent Perrin" userId="aadadaf0-fd15-4863-957f-08ff83be6f05" providerId="ADAL" clId="{A95EBF16-AEEB-4A25-B2CD-5C93822A24FE}" dt="2022-09-28T13:20:53.218" v="16479" actId="478"/>
          <ac:spMkLst>
            <pc:docMk/>
            <pc:sldMk cId="3594760709" sldId="516"/>
            <ac:spMk id="53" creationId="{65A61AE2-971D-BADE-0A34-45B0692056E2}"/>
          </ac:spMkLst>
        </pc:spChg>
        <pc:spChg chg="del">
          <ac:chgData name="Laurent Perrin" userId="aadadaf0-fd15-4863-957f-08ff83be6f05" providerId="ADAL" clId="{A95EBF16-AEEB-4A25-B2CD-5C93822A24FE}" dt="2022-09-28T13:20:53.218" v="16479" actId="478"/>
          <ac:spMkLst>
            <pc:docMk/>
            <pc:sldMk cId="3594760709" sldId="516"/>
            <ac:spMk id="57" creationId="{7557A3EE-2AF7-C63C-216A-83E900F57A87}"/>
          </ac:spMkLst>
        </pc:spChg>
        <pc:grpChg chg="add mod">
          <ac:chgData name="Laurent Perrin" userId="aadadaf0-fd15-4863-957f-08ff83be6f05" providerId="ADAL" clId="{A95EBF16-AEEB-4A25-B2CD-5C93822A24FE}" dt="2022-09-28T13:34:02.767" v="16728" actId="1036"/>
          <ac:grpSpMkLst>
            <pc:docMk/>
            <pc:sldMk cId="3594760709" sldId="516"/>
            <ac:grpSpMk id="13" creationId="{D3E95E01-6A51-4BD4-AC36-7DC029A0D323}"/>
          </ac:grpSpMkLst>
        </pc:grpChg>
        <pc:grpChg chg="add mod">
          <ac:chgData name="Laurent Perrin" userId="aadadaf0-fd15-4863-957f-08ff83be6f05" providerId="ADAL" clId="{A95EBF16-AEEB-4A25-B2CD-5C93822A24FE}" dt="2022-09-28T13:34:02.767" v="16728" actId="1036"/>
          <ac:grpSpMkLst>
            <pc:docMk/>
            <pc:sldMk cId="3594760709" sldId="516"/>
            <ac:grpSpMk id="17" creationId="{E406C001-0E83-42F4-AD91-821A84FE1F50}"/>
          </ac:grpSpMkLst>
        </pc:grpChg>
        <pc:grpChg chg="add mod">
          <ac:chgData name="Laurent Perrin" userId="aadadaf0-fd15-4863-957f-08ff83be6f05" providerId="ADAL" clId="{A95EBF16-AEEB-4A25-B2CD-5C93822A24FE}" dt="2022-09-28T13:34:02.767" v="16728" actId="1036"/>
          <ac:grpSpMkLst>
            <pc:docMk/>
            <pc:sldMk cId="3594760709" sldId="516"/>
            <ac:grpSpMk id="20" creationId="{D73F753E-27BE-4BC4-B8D0-271C34BFD3D5}"/>
          </ac:grpSpMkLst>
        </pc:grpChg>
        <pc:graphicFrameChg chg="del">
          <ac:chgData name="Laurent Perrin" userId="aadadaf0-fd15-4863-957f-08ff83be6f05" providerId="ADAL" clId="{A95EBF16-AEEB-4A25-B2CD-5C93822A24FE}" dt="2022-09-28T13:20:53.218" v="16479" actId="478"/>
          <ac:graphicFrameMkLst>
            <pc:docMk/>
            <pc:sldMk cId="3594760709" sldId="516"/>
            <ac:graphicFrameMk id="56" creationId="{BC0D6381-3FAB-A274-A16C-5DE55C400431}"/>
          </ac:graphicFrameMkLst>
        </pc:graphicFrameChg>
        <pc:cxnChg chg="add mod">
          <ac:chgData name="Laurent Perrin" userId="aadadaf0-fd15-4863-957f-08ff83be6f05" providerId="ADAL" clId="{A95EBF16-AEEB-4A25-B2CD-5C93822A24FE}" dt="2022-09-28T13:34:02.767" v="16728" actId="1036"/>
          <ac:cxnSpMkLst>
            <pc:docMk/>
            <pc:sldMk cId="3594760709" sldId="516"/>
            <ac:cxnSpMk id="12" creationId="{BED64D1E-2035-4FC9-988B-3B397A144F6D}"/>
          </ac:cxnSpMkLst>
        </pc:cxnChg>
        <pc:cxnChg chg="add mod">
          <ac:chgData name="Laurent Perrin" userId="aadadaf0-fd15-4863-957f-08ff83be6f05" providerId="ADAL" clId="{A95EBF16-AEEB-4A25-B2CD-5C93822A24FE}" dt="2022-09-28T13:34:02.767" v="16728" actId="1036"/>
          <ac:cxnSpMkLst>
            <pc:docMk/>
            <pc:sldMk cId="3594760709" sldId="516"/>
            <ac:cxnSpMk id="16" creationId="{99E28414-6C7A-469B-840C-1981D58178E8}"/>
          </ac:cxnSpMkLst>
        </pc:cxnChg>
        <pc:cxnChg chg="add mod">
          <ac:chgData name="Laurent Perrin" userId="aadadaf0-fd15-4863-957f-08ff83be6f05" providerId="ADAL" clId="{A95EBF16-AEEB-4A25-B2CD-5C93822A24FE}" dt="2022-09-28T13:34:02.767" v="16728" actId="1036"/>
          <ac:cxnSpMkLst>
            <pc:docMk/>
            <pc:sldMk cId="3594760709" sldId="516"/>
            <ac:cxnSpMk id="24" creationId="{DAE1C46F-1CCD-466D-9B8D-D94F5CB32E6A}"/>
          </ac:cxnSpMkLst>
        </pc:cxnChg>
        <pc:cxnChg chg="del">
          <ac:chgData name="Laurent Perrin" userId="aadadaf0-fd15-4863-957f-08ff83be6f05" providerId="ADAL" clId="{A95EBF16-AEEB-4A25-B2CD-5C93822A24FE}" dt="2022-09-28T13:20:53.218" v="16479" actId="478"/>
          <ac:cxnSpMkLst>
            <pc:docMk/>
            <pc:sldMk cId="3594760709" sldId="516"/>
            <ac:cxnSpMk id="59" creationId="{96F8E0F5-C208-E2BF-DE8E-6D457E0BB67D}"/>
          </ac:cxnSpMkLst>
        </pc:cxnChg>
        <pc:cxnChg chg="del">
          <ac:chgData name="Laurent Perrin" userId="aadadaf0-fd15-4863-957f-08ff83be6f05" providerId="ADAL" clId="{A95EBF16-AEEB-4A25-B2CD-5C93822A24FE}" dt="2022-09-28T13:20:53.218" v="16479" actId="478"/>
          <ac:cxnSpMkLst>
            <pc:docMk/>
            <pc:sldMk cId="3594760709" sldId="516"/>
            <ac:cxnSpMk id="31749" creationId="{00000000-0000-0000-0000-000000000000}"/>
          </ac:cxnSpMkLst>
        </pc:cxnChg>
      </pc:sldChg>
      <pc:sldChg chg="modSp add del mod modNotesTx">
        <pc:chgData name="Laurent Perrin" userId="aadadaf0-fd15-4863-957f-08ff83be6f05" providerId="ADAL" clId="{A95EBF16-AEEB-4A25-B2CD-5C93822A24FE}" dt="2022-10-04T14:44:50.436" v="21052"/>
        <pc:sldMkLst>
          <pc:docMk/>
          <pc:sldMk cId="540277388" sldId="517"/>
        </pc:sldMkLst>
        <pc:spChg chg="mod">
          <ac:chgData name="Laurent Perrin" userId="aadadaf0-fd15-4863-957f-08ff83be6f05" providerId="ADAL" clId="{A95EBF16-AEEB-4A25-B2CD-5C93822A24FE}" dt="2022-10-03T09:00:37.452" v="20685" actId="20577"/>
          <ac:spMkLst>
            <pc:docMk/>
            <pc:sldMk cId="540277388" sldId="517"/>
            <ac:spMk id="2" creationId="{366683E3-3812-1458-1DF2-2DDBB085F1B5}"/>
          </ac:spMkLst>
        </pc:spChg>
        <pc:spChg chg="mod">
          <ac:chgData name="Laurent Perrin" userId="aadadaf0-fd15-4863-957f-08ff83be6f05" providerId="ADAL" clId="{A95EBF16-AEEB-4A25-B2CD-5C93822A24FE}" dt="2022-09-29T12:01:21.470" v="17467" actId="14100"/>
          <ac:spMkLst>
            <pc:docMk/>
            <pc:sldMk cId="540277388" sldId="517"/>
            <ac:spMk id="5" creationId="{86FB4A4F-B879-79C3-43DC-15405DB9F73A}"/>
          </ac:spMkLst>
        </pc:spChg>
        <pc:spChg chg="mod">
          <ac:chgData name="Laurent Perrin" userId="aadadaf0-fd15-4863-957f-08ff83be6f05" providerId="ADAL" clId="{A95EBF16-AEEB-4A25-B2CD-5C93822A24FE}" dt="2022-09-29T12:01:36.311" v="17492" actId="1035"/>
          <ac:spMkLst>
            <pc:docMk/>
            <pc:sldMk cId="540277388" sldId="517"/>
            <ac:spMk id="44" creationId="{60332ED6-5D03-445E-A1DA-F6CC0072D693}"/>
          </ac:spMkLst>
        </pc:spChg>
        <pc:picChg chg="mod">
          <ac:chgData name="Laurent Perrin" userId="aadadaf0-fd15-4863-957f-08ff83be6f05" providerId="ADAL" clId="{A95EBF16-AEEB-4A25-B2CD-5C93822A24FE}" dt="2022-10-04T14:44:50.436" v="21052"/>
          <ac:picMkLst>
            <pc:docMk/>
            <pc:sldMk cId="540277388" sldId="517"/>
            <ac:picMk id="11" creationId="{CEEC3617-1893-4F63-B662-62CB52539F9E}"/>
          </ac:picMkLst>
        </pc:picChg>
        <pc:cxnChg chg="mod">
          <ac:chgData name="Laurent Perrin" userId="aadadaf0-fd15-4863-957f-08ff83be6f05" providerId="ADAL" clId="{A95EBF16-AEEB-4A25-B2CD-5C93822A24FE}" dt="2022-09-29T12:01:30.946" v="17488" actId="1035"/>
          <ac:cxnSpMkLst>
            <pc:docMk/>
            <pc:sldMk cId="540277388" sldId="517"/>
            <ac:cxnSpMk id="8" creationId="{DCBE66ED-B88B-A2F3-42BA-AF1379265307}"/>
          </ac:cxnSpMkLst>
        </pc:cxnChg>
        <pc:cxnChg chg="mod">
          <ac:chgData name="Laurent Perrin" userId="aadadaf0-fd15-4863-957f-08ff83be6f05" providerId="ADAL" clId="{A95EBF16-AEEB-4A25-B2CD-5C93822A24FE}" dt="2022-09-29T12:01:33.804" v="17489" actId="1037"/>
          <ac:cxnSpMkLst>
            <pc:docMk/>
            <pc:sldMk cId="540277388" sldId="517"/>
            <ac:cxnSpMk id="46" creationId="{55CF713B-DB4E-4A07-9D5E-DDB51ACE8740}"/>
          </ac:cxnSpMkLst>
        </pc:cxnChg>
      </pc:sldChg>
      <pc:sldChg chg="add del">
        <pc:chgData name="Laurent Perrin" userId="aadadaf0-fd15-4863-957f-08ff83be6f05" providerId="ADAL" clId="{A95EBF16-AEEB-4A25-B2CD-5C93822A24FE}" dt="2022-09-28T12:47:24.345" v="16060"/>
        <pc:sldMkLst>
          <pc:docMk/>
          <pc:sldMk cId="2478789882" sldId="517"/>
        </pc:sldMkLst>
      </pc:sldChg>
      <pc:sldChg chg="modSp del mod ord modShow">
        <pc:chgData name="Laurent Perrin" userId="aadadaf0-fd15-4863-957f-08ff83be6f05" providerId="ADAL" clId="{A95EBF16-AEEB-4A25-B2CD-5C93822A24FE}" dt="2022-10-03T07:19:04.230" v="20561" actId="47"/>
        <pc:sldMkLst>
          <pc:docMk/>
          <pc:sldMk cId="3737125111" sldId="518"/>
        </pc:sldMkLst>
        <pc:spChg chg="mod">
          <ac:chgData name="Laurent Perrin" userId="aadadaf0-fd15-4863-957f-08ff83be6f05" providerId="ADAL" clId="{A95EBF16-AEEB-4A25-B2CD-5C93822A24FE}" dt="2022-09-29T11:59:37.640" v="17395" actId="1035"/>
          <ac:spMkLst>
            <pc:docMk/>
            <pc:sldMk cId="3737125111" sldId="518"/>
            <ac:spMk id="5" creationId="{86FB4A4F-B879-79C3-43DC-15405DB9F73A}"/>
          </ac:spMkLst>
        </pc:spChg>
        <pc:spChg chg="mod">
          <ac:chgData name="Laurent Perrin" userId="aadadaf0-fd15-4863-957f-08ff83be6f05" providerId="ADAL" clId="{A95EBF16-AEEB-4A25-B2CD-5C93822A24FE}" dt="2022-09-29T11:59:57.692" v="17424" actId="1035"/>
          <ac:spMkLst>
            <pc:docMk/>
            <pc:sldMk cId="3737125111" sldId="518"/>
            <ac:spMk id="44" creationId="{60332ED6-5D03-445E-A1DA-F6CC0072D693}"/>
          </ac:spMkLst>
        </pc:spChg>
        <pc:cxnChg chg="mod">
          <ac:chgData name="Laurent Perrin" userId="aadadaf0-fd15-4863-957f-08ff83be6f05" providerId="ADAL" clId="{A95EBF16-AEEB-4A25-B2CD-5C93822A24FE}" dt="2022-09-29T12:00:11.517" v="17456" actId="14100"/>
          <ac:cxnSpMkLst>
            <pc:docMk/>
            <pc:sldMk cId="3737125111" sldId="518"/>
            <ac:cxnSpMk id="8" creationId="{DCBE66ED-B88B-A2F3-42BA-AF1379265307}"/>
          </ac:cxnSpMkLst>
        </pc:cxnChg>
        <pc:cxnChg chg="mod">
          <ac:chgData name="Laurent Perrin" userId="aadadaf0-fd15-4863-957f-08ff83be6f05" providerId="ADAL" clId="{A95EBF16-AEEB-4A25-B2CD-5C93822A24FE}" dt="2022-09-29T12:00:07.519" v="17451" actId="14100"/>
          <ac:cxnSpMkLst>
            <pc:docMk/>
            <pc:sldMk cId="3737125111" sldId="518"/>
            <ac:cxnSpMk id="46" creationId="{55CF713B-DB4E-4A07-9D5E-DDB51ACE8740}"/>
          </ac:cxnSpMkLst>
        </pc:cxnChg>
      </pc:sldChg>
      <pc:sldChg chg="addSp modSp add mod">
        <pc:chgData name="Laurent Perrin" userId="aadadaf0-fd15-4863-957f-08ff83be6f05" providerId="ADAL" clId="{A95EBF16-AEEB-4A25-B2CD-5C93822A24FE}" dt="2022-09-29T12:26:00.358" v="17789" actId="1076"/>
        <pc:sldMkLst>
          <pc:docMk/>
          <pc:sldMk cId="2338111723" sldId="519"/>
        </pc:sldMkLst>
        <pc:spChg chg="add mod">
          <ac:chgData name="Laurent Perrin" userId="aadadaf0-fd15-4863-957f-08ff83be6f05" providerId="ADAL" clId="{A95EBF16-AEEB-4A25-B2CD-5C93822A24FE}" dt="2022-09-29T12:24:21.130" v="17773" actId="1076"/>
          <ac:spMkLst>
            <pc:docMk/>
            <pc:sldMk cId="2338111723" sldId="519"/>
            <ac:spMk id="10" creationId="{9BD04FB4-9B24-47D8-B9FA-7985AE9E2D9B}"/>
          </ac:spMkLst>
        </pc:spChg>
        <pc:spChg chg="add mod">
          <ac:chgData name="Laurent Perrin" userId="aadadaf0-fd15-4863-957f-08ff83be6f05" providerId="ADAL" clId="{A95EBF16-AEEB-4A25-B2CD-5C93822A24FE}" dt="2022-09-29T12:24:24.454" v="17774" actId="1076"/>
          <ac:spMkLst>
            <pc:docMk/>
            <pc:sldMk cId="2338111723" sldId="519"/>
            <ac:spMk id="12" creationId="{55CD2CCD-A908-4E53-B1E4-AF17694E0ED9}"/>
          </ac:spMkLst>
        </pc:spChg>
        <pc:spChg chg="mod">
          <ac:chgData name="Laurent Perrin" userId="aadadaf0-fd15-4863-957f-08ff83be6f05" providerId="ADAL" clId="{A95EBF16-AEEB-4A25-B2CD-5C93822A24FE}" dt="2022-09-29T12:23:26.435" v="17716" actId="20577"/>
          <ac:spMkLst>
            <pc:docMk/>
            <pc:sldMk cId="2338111723" sldId="519"/>
            <ac:spMk id="13" creationId="{CACCA611-D02D-47E3-8738-6023B7702A14}"/>
          </ac:spMkLst>
        </pc:spChg>
        <pc:spChg chg="add mod">
          <ac:chgData name="Laurent Perrin" userId="aadadaf0-fd15-4863-957f-08ff83be6f05" providerId="ADAL" clId="{A95EBF16-AEEB-4A25-B2CD-5C93822A24FE}" dt="2022-09-29T12:24:15.148" v="17772" actId="404"/>
          <ac:spMkLst>
            <pc:docMk/>
            <pc:sldMk cId="2338111723" sldId="519"/>
            <ac:spMk id="14" creationId="{8CFE8345-2633-463A-973C-E130F1EC2585}"/>
          </ac:spMkLst>
        </pc:spChg>
        <pc:spChg chg="add mod">
          <ac:chgData name="Laurent Perrin" userId="aadadaf0-fd15-4863-957f-08ff83be6f05" providerId="ADAL" clId="{A95EBF16-AEEB-4A25-B2CD-5C93822A24FE}" dt="2022-09-29T12:24:37.598" v="17776" actId="20577"/>
          <ac:spMkLst>
            <pc:docMk/>
            <pc:sldMk cId="2338111723" sldId="519"/>
            <ac:spMk id="15" creationId="{476AF5B9-5161-4E2D-A68E-548AC8184A45}"/>
          </ac:spMkLst>
        </pc:spChg>
        <pc:picChg chg="add mod">
          <ac:chgData name="Laurent Perrin" userId="aadadaf0-fd15-4863-957f-08ff83be6f05" providerId="ADAL" clId="{A95EBF16-AEEB-4A25-B2CD-5C93822A24FE}" dt="2022-09-29T12:25:53.315" v="17785" actId="1076"/>
          <ac:picMkLst>
            <pc:docMk/>
            <pc:sldMk cId="2338111723" sldId="519"/>
            <ac:picMk id="16" creationId="{552B693B-5ABD-4249-875D-C8CE5C54DA11}"/>
          </ac:picMkLst>
        </pc:picChg>
        <pc:picChg chg="add mod">
          <ac:chgData name="Laurent Perrin" userId="aadadaf0-fd15-4863-957f-08ff83be6f05" providerId="ADAL" clId="{A95EBF16-AEEB-4A25-B2CD-5C93822A24FE}" dt="2022-09-29T12:25:57.033" v="17787" actId="1076"/>
          <ac:picMkLst>
            <pc:docMk/>
            <pc:sldMk cId="2338111723" sldId="519"/>
            <ac:picMk id="17" creationId="{D660D6EF-AF6A-4B54-B325-76ECB82BD8AA}"/>
          </ac:picMkLst>
        </pc:picChg>
        <pc:picChg chg="add mod">
          <ac:chgData name="Laurent Perrin" userId="aadadaf0-fd15-4863-957f-08ff83be6f05" providerId="ADAL" clId="{A95EBF16-AEEB-4A25-B2CD-5C93822A24FE}" dt="2022-09-29T12:26:00.358" v="17789" actId="1076"/>
          <ac:picMkLst>
            <pc:docMk/>
            <pc:sldMk cId="2338111723" sldId="519"/>
            <ac:picMk id="18" creationId="{25A0D962-F73B-486E-B004-9912A7E58785}"/>
          </ac:picMkLst>
        </pc:picChg>
      </pc:sldChg>
      <pc:sldChg chg="add del modNotesTx">
        <pc:chgData name="Laurent Perrin" userId="aadadaf0-fd15-4863-957f-08ff83be6f05" providerId="ADAL" clId="{A95EBF16-AEEB-4A25-B2CD-5C93822A24FE}" dt="2022-09-30T13:27:33.650" v="20413" actId="47"/>
        <pc:sldMkLst>
          <pc:docMk/>
          <pc:sldMk cId="3981190768" sldId="520"/>
        </pc:sldMkLst>
      </pc:sldChg>
      <pc:sldChg chg="add del">
        <pc:chgData name="Laurent Perrin" userId="aadadaf0-fd15-4863-957f-08ff83be6f05" providerId="ADAL" clId="{A95EBF16-AEEB-4A25-B2CD-5C93822A24FE}" dt="2022-09-30T13:27:33.650" v="20413" actId="47"/>
        <pc:sldMkLst>
          <pc:docMk/>
          <pc:sldMk cId="1937163535" sldId="521"/>
        </pc:sldMkLst>
      </pc:sldChg>
      <pc:sldChg chg="addSp delSp modSp add del mod">
        <pc:chgData name="Laurent Perrin" userId="aadadaf0-fd15-4863-957f-08ff83be6f05" providerId="ADAL" clId="{A95EBF16-AEEB-4A25-B2CD-5C93822A24FE}" dt="2022-09-30T07:16:13.036" v="18622" actId="47"/>
        <pc:sldMkLst>
          <pc:docMk/>
          <pc:sldMk cId="953348875" sldId="522"/>
        </pc:sldMkLst>
        <pc:spChg chg="add del mod ord topLvl">
          <ac:chgData name="Laurent Perrin" userId="aadadaf0-fd15-4863-957f-08ff83be6f05" providerId="ADAL" clId="{A95EBF16-AEEB-4A25-B2CD-5C93822A24FE}" dt="2022-09-30T06:27:14.994" v="18079" actId="14100"/>
          <ac:spMkLst>
            <pc:docMk/>
            <pc:sldMk cId="953348875" sldId="522"/>
            <ac:spMk id="7" creationId="{55F2030E-2192-47F4-970C-C9236D826B47}"/>
          </ac:spMkLst>
        </pc:spChg>
        <pc:spChg chg="mod">
          <ac:chgData name="Laurent Perrin" userId="aadadaf0-fd15-4863-957f-08ff83be6f05" providerId="ADAL" clId="{A95EBF16-AEEB-4A25-B2CD-5C93822A24FE}" dt="2022-09-30T06:31:20.891" v="18163" actId="20577"/>
          <ac:spMkLst>
            <pc:docMk/>
            <pc:sldMk cId="953348875" sldId="522"/>
            <ac:spMk id="10" creationId="{00000000-0000-0000-0000-000000000000}"/>
          </ac:spMkLst>
        </pc:spChg>
        <pc:spChg chg="mod ord">
          <ac:chgData name="Laurent Perrin" userId="aadadaf0-fd15-4863-957f-08ff83be6f05" providerId="ADAL" clId="{A95EBF16-AEEB-4A25-B2CD-5C93822A24FE}" dt="2022-09-30T06:28:15.141" v="18112" actId="1037"/>
          <ac:spMkLst>
            <pc:docMk/>
            <pc:sldMk cId="953348875" sldId="522"/>
            <ac:spMk id="20" creationId="{4D61F641-998D-4168-A16F-E65E3F121BCD}"/>
          </ac:spMkLst>
        </pc:spChg>
        <pc:spChg chg="mod">
          <ac:chgData name="Laurent Perrin" userId="aadadaf0-fd15-4863-957f-08ff83be6f05" providerId="ADAL" clId="{A95EBF16-AEEB-4A25-B2CD-5C93822A24FE}" dt="2022-09-30T06:28:21.392" v="18116" actId="1038"/>
          <ac:spMkLst>
            <pc:docMk/>
            <pc:sldMk cId="953348875" sldId="522"/>
            <ac:spMk id="22" creationId="{A10BAC22-E308-4CAE-8207-38ECE3C4059F}"/>
          </ac:spMkLst>
        </pc:spChg>
        <pc:grpChg chg="add del">
          <ac:chgData name="Laurent Perrin" userId="aadadaf0-fd15-4863-957f-08ff83be6f05" providerId="ADAL" clId="{A95EBF16-AEEB-4A25-B2CD-5C93822A24FE}" dt="2022-09-30T06:26:31.548" v="18034" actId="478"/>
          <ac:grpSpMkLst>
            <pc:docMk/>
            <pc:sldMk cId="953348875" sldId="522"/>
            <ac:grpSpMk id="8" creationId="{C6B08A9C-A8ED-4C35-B010-C33E5CDF03A9}"/>
          </ac:grpSpMkLst>
        </pc:grpChg>
        <pc:grpChg chg="mod topLvl">
          <ac:chgData name="Laurent Perrin" userId="aadadaf0-fd15-4863-957f-08ff83be6f05" providerId="ADAL" clId="{A95EBF16-AEEB-4A25-B2CD-5C93822A24FE}" dt="2022-09-30T06:26:31.548" v="18034" actId="478"/>
          <ac:grpSpMkLst>
            <pc:docMk/>
            <pc:sldMk cId="953348875" sldId="522"/>
            <ac:grpSpMk id="12" creationId="{D886E03E-E771-4D31-ACC0-6B6EA6DC77AC}"/>
          </ac:grpSpMkLst>
        </pc:grpChg>
        <pc:grpChg chg="mod">
          <ac:chgData name="Laurent Perrin" userId="aadadaf0-fd15-4863-957f-08ff83be6f05" providerId="ADAL" clId="{A95EBF16-AEEB-4A25-B2CD-5C93822A24FE}" dt="2022-09-30T06:28:48.982" v="18126" actId="1038"/>
          <ac:grpSpMkLst>
            <pc:docMk/>
            <pc:sldMk cId="953348875" sldId="522"/>
            <ac:grpSpMk id="38" creationId="{81FDD759-5B43-413F-AEF8-06632D03EB0F}"/>
          </ac:grpSpMkLst>
        </pc:grpChg>
        <pc:cxnChg chg="mod">
          <ac:chgData name="Laurent Perrin" userId="aadadaf0-fd15-4863-957f-08ff83be6f05" providerId="ADAL" clId="{A95EBF16-AEEB-4A25-B2CD-5C93822A24FE}" dt="2022-09-30T06:28:54.656" v="18129" actId="1038"/>
          <ac:cxnSpMkLst>
            <pc:docMk/>
            <pc:sldMk cId="953348875" sldId="522"/>
            <ac:cxnSpMk id="13" creationId="{CEE87472-4793-4D9A-971A-D22B671E5ABE}"/>
          </ac:cxnSpMkLst>
        </pc:cxnChg>
        <pc:cxnChg chg="mod">
          <ac:chgData name="Laurent Perrin" userId="aadadaf0-fd15-4863-957f-08ff83be6f05" providerId="ADAL" clId="{A95EBF16-AEEB-4A25-B2CD-5C93822A24FE}" dt="2022-09-30T06:28:53.353" v="18128" actId="1038"/>
          <ac:cxnSpMkLst>
            <pc:docMk/>
            <pc:sldMk cId="953348875" sldId="522"/>
            <ac:cxnSpMk id="14" creationId="{3CDDD437-7DA0-4D99-92FC-10A61774976F}"/>
          </ac:cxnSpMkLst>
        </pc:cxnChg>
        <pc:cxnChg chg="mod">
          <ac:chgData name="Laurent Perrin" userId="aadadaf0-fd15-4863-957f-08ff83be6f05" providerId="ADAL" clId="{A95EBF16-AEEB-4A25-B2CD-5C93822A24FE}" dt="2022-09-30T06:28:07.992" v="18110" actId="1038"/>
          <ac:cxnSpMkLst>
            <pc:docMk/>
            <pc:sldMk cId="953348875" sldId="522"/>
            <ac:cxnSpMk id="19" creationId="{9429716B-5072-45B4-B140-39E13611A826}"/>
          </ac:cxnSpMkLst>
        </pc:cxnChg>
        <pc:cxnChg chg="mod">
          <ac:chgData name="Laurent Perrin" userId="aadadaf0-fd15-4863-957f-08ff83be6f05" providerId="ADAL" clId="{A95EBF16-AEEB-4A25-B2CD-5C93822A24FE}" dt="2022-09-30T06:29:27.190" v="18132" actId="1037"/>
          <ac:cxnSpMkLst>
            <pc:docMk/>
            <pc:sldMk cId="953348875" sldId="522"/>
            <ac:cxnSpMk id="63" creationId="{BCB721FF-7E2B-4F5F-8D74-AB6486441126}"/>
          </ac:cxnSpMkLst>
        </pc:cxnChg>
        <pc:cxnChg chg="mod">
          <ac:chgData name="Laurent Perrin" userId="aadadaf0-fd15-4863-957f-08ff83be6f05" providerId="ADAL" clId="{A95EBF16-AEEB-4A25-B2CD-5C93822A24FE}" dt="2022-09-30T06:29:22.844" v="18131" actId="1035"/>
          <ac:cxnSpMkLst>
            <pc:docMk/>
            <pc:sldMk cId="953348875" sldId="522"/>
            <ac:cxnSpMk id="65" creationId="{104C175A-C722-41C1-A239-041C2F394574}"/>
          </ac:cxnSpMkLst>
        </pc:cxnChg>
      </pc:sldChg>
      <pc:sldChg chg="modSp add del mod ord">
        <pc:chgData name="Laurent Perrin" userId="aadadaf0-fd15-4863-957f-08ff83be6f05" providerId="ADAL" clId="{A95EBF16-AEEB-4A25-B2CD-5C93822A24FE}" dt="2022-09-30T08:39:58.842" v="20339" actId="47"/>
        <pc:sldMkLst>
          <pc:docMk/>
          <pc:sldMk cId="328652377" sldId="523"/>
        </pc:sldMkLst>
        <pc:graphicFrameChg chg="mod modGraphic">
          <ac:chgData name="Laurent Perrin" userId="aadadaf0-fd15-4863-957f-08ff83be6f05" providerId="ADAL" clId="{A95EBF16-AEEB-4A25-B2CD-5C93822A24FE}" dt="2022-09-30T07:28:42.714" v="18756" actId="6549"/>
          <ac:graphicFrameMkLst>
            <pc:docMk/>
            <pc:sldMk cId="328652377" sldId="523"/>
            <ac:graphicFrameMk id="73" creationId="{4BF01B48-1C6F-43A6-A079-AE0EB18A6CB4}"/>
          </ac:graphicFrameMkLst>
        </pc:graphicFrameChg>
      </pc:sldChg>
      <pc:sldChg chg="addSp delSp modSp add del mod modNotesTx">
        <pc:chgData name="Laurent Perrin" userId="aadadaf0-fd15-4863-957f-08ff83be6f05" providerId="ADAL" clId="{A95EBF16-AEEB-4A25-B2CD-5C93822A24FE}" dt="2022-10-03T07:17:25.337" v="20512" actId="47"/>
        <pc:sldMkLst>
          <pc:docMk/>
          <pc:sldMk cId="1550707685" sldId="524"/>
        </pc:sldMkLst>
        <pc:spChg chg="mod">
          <ac:chgData name="Laurent Perrin" userId="aadadaf0-fd15-4863-957f-08ff83be6f05" providerId="ADAL" clId="{A95EBF16-AEEB-4A25-B2CD-5C93822A24FE}" dt="2022-09-30T07:15:14.673" v="18561" actId="14100"/>
          <ac:spMkLst>
            <pc:docMk/>
            <pc:sldMk cId="1550707685" sldId="524"/>
            <ac:spMk id="10" creationId="{00000000-0000-0000-0000-000000000000}"/>
          </ac:spMkLst>
        </pc:spChg>
        <pc:spChg chg="del">
          <ac:chgData name="Laurent Perrin" userId="aadadaf0-fd15-4863-957f-08ff83be6f05" providerId="ADAL" clId="{A95EBF16-AEEB-4A25-B2CD-5C93822A24FE}" dt="2022-09-30T06:31:47.793" v="18171" actId="478"/>
          <ac:spMkLst>
            <pc:docMk/>
            <pc:sldMk cId="1550707685" sldId="524"/>
            <ac:spMk id="26" creationId="{B7DE1573-BBF3-4061-9EBF-2AD512C58C4A}"/>
          </ac:spMkLst>
        </pc:spChg>
        <pc:spChg chg="del">
          <ac:chgData name="Laurent Perrin" userId="aadadaf0-fd15-4863-957f-08ff83be6f05" providerId="ADAL" clId="{A95EBF16-AEEB-4A25-B2CD-5C93822A24FE}" dt="2022-09-30T06:31:50.740" v="18173" actId="478"/>
          <ac:spMkLst>
            <pc:docMk/>
            <pc:sldMk cId="1550707685" sldId="524"/>
            <ac:spMk id="47" creationId="{99CAE021-2BA5-4519-92E1-57DBF9372DEB}"/>
          </ac:spMkLst>
        </pc:spChg>
        <pc:spChg chg="add mod">
          <ac:chgData name="Laurent Perrin" userId="aadadaf0-fd15-4863-957f-08ff83be6f05" providerId="ADAL" clId="{A95EBF16-AEEB-4A25-B2CD-5C93822A24FE}" dt="2022-09-30T07:08:29.828" v="18207"/>
          <ac:spMkLst>
            <pc:docMk/>
            <pc:sldMk cId="1550707685" sldId="524"/>
            <ac:spMk id="50" creationId="{261D6DB6-BA7C-495F-AD7F-0C1CDEC3463C}"/>
          </ac:spMkLst>
        </pc:spChg>
        <pc:spChg chg="add mod">
          <ac:chgData name="Laurent Perrin" userId="aadadaf0-fd15-4863-957f-08ff83be6f05" providerId="ADAL" clId="{A95EBF16-AEEB-4A25-B2CD-5C93822A24FE}" dt="2022-09-30T07:15:54.109" v="18621" actId="1036"/>
          <ac:spMkLst>
            <pc:docMk/>
            <pc:sldMk cId="1550707685" sldId="524"/>
            <ac:spMk id="52" creationId="{BE0BA03F-2DEA-442D-AD25-933C25BBA724}"/>
          </ac:spMkLst>
        </pc:spChg>
        <pc:spChg chg="mod">
          <ac:chgData name="Laurent Perrin" userId="aadadaf0-fd15-4863-957f-08ff83be6f05" providerId="ADAL" clId="{A95EBF16-AEEB-4A25-B2CD-5C93822A24FE}" dt="2022-09-30T07:10:29.921" v="18340" actId="1037"/>
          <ac:spMkLst>
            <pc:docMk/>
            <pc:sldMk cId="1550707685" sldId="524"/>
            <ac:spMk id="55" creationId="{742520D0-D0B5-4DAC-9B8B-46654F42F5DA}"/>
          </ac:spMkLst>
        </pc:spChg>
        <pc:spChg chg="mod">
          <ac:chgData name="Laurent Perrin" userId="aadadaf0-fd15-4863-957f-08ff83be6f05" providerId="ADAL" clId="{A95EBF16-AEEB-4A25-B2CD-5C93822A24FE}" dt="2022-09-30T07:10:29.921" v="18340" actId="1037"/>
          <ac:spMkLst>
            <pc:docMk/>
            <pc:sldMk cId="1550707685" sldId="524"/>
            <ac:spMk id="69" creationId="{7E627BA9-4EE1-451E-88BF-DF8F0259B818}"/>
          </ac:spMkLst>
        </pc:spChg>
        <pc:spChg chg="mod">
          <ac:chgData name="Laurent Perrin" userId="aadadaf0-fd15-4863-957f-08ff83be6f05" providerId="ADAL" clId="{A95EBF16-AEEB-4A25-B2CD-5C93822A24FE}" dt="2022-09-30T07:10:29.921" v="18340" actId="1037"/>
          <ac:spMkLst>
            <pc:docMk/>
            <pc:sldMk cId="1550707685" sldId="524"/>
            <ac:spMk id="72" creationId="{7E3D99E5-F072-41C4-8798-63B677FBC389}"/>
          </ac:spMkLst>
        </pc:spChg>
        <pc:spChg chg="mod">
          <ac:chgData name="Laurent Perrin" userId="aadadaf0-fd15-4863-957f-08ff83be6f05" providerId="ADAL" clId="{A95EBF16-AEEB-4A25-B2CD-5C93822A24FE}" dt="2022-09-30T07:10:29.921" v="18340" actId="1037"/>
          <ac:spMkLst>
            <pc:docMk/>
            <pc:sldMk cId="1550707685" sldId="524"/>
            <ac:spMk id="73" creationId="{BFD3E3E4-8233-4373-A631-B6B6BECB3175}"/>
          </ac:spMkLst>
        </pc:spChg>
        <pc:spChg chg="del">
          <ac:chgData name="Laurent Perrin" userId="aadadaf0-fd15-4863-957f-08ff83be6f05" providerId="ADAL" clId="{A95EBF16-AEEB-4A25-B2CD-5C93822A24FE}" dt="2022-09-30T06:31:42.792" v="18169" actId="478"/>
          <ac:spMkLst>
            <pc:docMk/>
            <pc:sldMk cId="1550707685" sldId="524"/>
            <ac:spMk id="76" creationId="{03D3AB3C-D493-4371-84C3-D2237788EDC4}"/>
          </ac:spMkLst>
        </pc:spChg>
        <pc:spChg chg="mod">
          <ac:chgData name="Laurent Perrin" userId="aadadaf0-fd15-4863-957f-08ff83be6f05" providerId="ADAL" clId="{A95EBF16-AEEB-4A25-B2CD-5C93822A24FE}" dt="2022-09-30T07:08:29.828" v="18207"/>
          <ac:spMkLst>
            <pc:docMk/>
            <pc:sldMk cId="1550707685" sldId="524"/>
            <ac:spMk id="78" creationId="{DC6D2767-B4D1-4CFA-978B-BFB3D1042124}"/>
          </ac:spMkLst>
        </pc:spChg>
        <pc:spChg chg="mod">
          <ac:chgData name="Laurent Perrin" userId="aadadaf0-fd15-4863-957f-08ff83be6f05" providerId="ADAL" clId="{A95EBF16-AEEB-4A25-B2CD-5C93822A24FE}" dt="2022-09-30T07:08:29.828" v="18207"/>
          <ac:spMkLst>
            <pc:docMk/>
            <pc:sldMk cId="1550707685" sldId="524"/>
            <ac:spMk id="86" creationId="{CA0DD37D-7CE3-452A-962F-446DAB5D25CB}"/>
          </ac:spMkLst>
        </pc:spChg>
        <pc:spChg chg="mod">
          <ac:chgData name="Laurent Perrin" userId="aadadaf0-fd15-4863-957f-08ff83be6f05" providerId="ADAL" clId="{A95EBF16-AEEB-4A25-B2CD-5C93822A24FE}" dt="2022-09-30T07:08:29.828" v="18207"/>
          <ac:spMkLst>
            <pc:docMk/>
            <pc:sldMk cId="1550707685" sldId="524"/>
            <ac:spMk id="87" creationId="{F1DBA6E8-6231-47D2-9C29-C4D5381F1C52}"/>
          </ac:spMkLst>
        </pc:spChg>
        <pc:spChg chg="mod">
          <ac:chgData name="Laurent Perrin" userId="aadadaf0-fd15-4863-957f-08ff83be6f05" providerId="ADAL" clId="{A95EBF16-AEEB-4A25-B2CD-5C93822A24FE}" dt="2022-09-30T07:08:29.828" v="18207"/>
          <ac:spMkLst>
            <pc:docMk/>
            <pc:sldMk cId="1550707685" sldId="524"/>
            <ac:spMk id="88" creationId="{07E62173-0F16-4E38-BD36-D5745C890A66}"/>
          </ac:spMkLst>
        </pc:spChg>
        <pc:spChg chg="mod">
          <ac:chgData name="Laurent Perrin" userId="aadadaf0-fd15-4863-957f-08ff83be6f05" providerId="ADAL" clId="{A95EBF16-AEEB-4A25-B2CD-5C93822A24FE}" dt="2022-09-30T07:08:29.828" v="18207"/>
          <ac:spMkLst>
            <pc:docMk/>
            <pc:sldMk cId="1550707685" sldId="524"/>
            <ac:spMk id="90" creationId="{5F7D8DA3-B2B3-49F5-8BFA-00008C1D4574}"/>
          </ac:spMkLst>
        </pc:spChg>
        <pc:spChg chg="mod">
          <ac:chgData name="Laurent Perrin" userId="aadadaf0-fd15-4863-957f-08ff83be6f05" providerId="ADAL" clId="{A95EBF16-AEEB-4A25-B2CD-5C93822A24FE}" dt="2022-09-30T07:15:33.205" v="18602" actId="1036"/>
          <ac:spMkLst>
            <pc:docMk/>
            <pc:sldMk cId="1550707685" sldId="524"/>
            <ac:spMk id="91" creationId="{0B127405-F924-4280-925A-65464C5E104C}"/>
          </ac:spMkLst>
        </pc:spChg>
        <pc:spChg chg="mod">
          <ac:chgData name="Laurent Perrin" userId="aadadaf0-fd15-4863-957f-08ff83be6f05" providerId="ADAL" clId="{A95EBF16-AEEB-4A25-B2CD-5C93822A24FE}" dt="2022-09-30T07:08:29.828" v="18207"/>
          <ac:spMkLst>
            <pc:docMk/>
            <pc:sldMk cId="1550707685" sldId="524"/>
            <ac:spMk id="92" creationId="{042EC601-74CC-43BA-AD1B-2479E13B8606}"/>
          </ac:spMkLst>
        </pc:spChg>
        <pc:spChg chg="mod">
          <ac:chgData name="Laurent Perrin" userId="aadadaf0-fd15-4863-957f-08ff83be6f05" providerId="ADAL" clId="{A95EBF16-AEEB-4A25-B2CD-5C93822A24FE}" dt="2022-09-30T07:08:29.828" v="18207"/>
          <ac:spMkLst>
            <pc:docMk/>
            <pc:sldMk cId="1550707685" sldId="524"/>
            <ac:spMk id="93" creationId="{3F779E24-CDA7-4DD9-9D0C-641AF6C23199}"/>
          </ac:spMkLst>
        </pc:spChg>
        <pc:spChg chg="add mod">
          <ac:chgData name="Laurent Perrin" userId="aadadaf0-fd15-4863-957f-08ff83be6f05" providerId="ADAL" clId="{A95EBF16-AEEB-4A25-B2CD-5C93822A24FE}" dt="2022-09-30T07:14:48.519" v="18504" actId="164"/>
          <ac:spMkLst>
            <pc:docMk/>
            <pc:sldMk cId="1550707685" sldId="524"/>
            <ac:spMk id="94" creationId="{D57D2C16-AFA9-4209-9F40-00C15A694972}"/>
          </ac:spMkLst>
        </pc:spChg>
        <pc:spChg chg="add mod">
          <ac:chgData name="Laurent Perrin" userId="aadadaf0-fd15-4863-957f-08ff83be6f05" providerId="ADAL" clId="{A95EBF16-AEEB-4A25-B2CD-5C93822A24FE}" dt="2022-09-30T07:14:48.519" v="18504" actId="164"/>
          <ac:spMkLst>
            <pc:docMk/>
            <pc:sldMk cId="1550707685" sldId="524"/>
            <ac:spMk id="95" creationId="{0FFBF8FC-902E-43A5-9B2E-FDF1527081A3}"/>
          </ac:spMkLst>
        </pc:spChg>
        <pc:grpChg chg="add mod">
          <ac:chgData name="Laurent Perrin" userId="aadadaf0-fd15-4863-957f-08ff83be6f05" providerId="ADAL" clId="{A95EBF16-AEEB-4A25-B2CD-5C93822A24FE}" dt="2022-09-30T07:15:44.151" v="18609" actId="1036"/>
          <ac:grpSpMkLst>
            <pc:docMk/>
            <pc:sldMk cId="1550707685" sldId="524"/>
            <ac:grpSpMk id="2" creationId="{B37580E7-6C87-4F49-B1EC-ECB8A1508730}"/>
          </ac:grpSpMkLst>
        </pc:grpChg>
        <pc:grpChg chg="del">
          <ac:chgData name="Laurent Perrin" userId="aadadaf0-fd15-4863-957f-08ff83be6f05" providerId="ADAL" clId="{A95EBF16-AEEB-4A25-B2CD-5C93822A24FE}" dt="2022-09-30T06:31:37.680" v="18165" actId="478"/>
          <ac:grpSpMkLst>
            <pc:docMk/>
            <pc:sldMk cId="1550707685" sldId="524"/>
            <ac:grpSpMk id="8" creationId="{C6B08A9C-A8ED-4C35-B010-C33E5CDF03A9}"/>
          </ac:grpSpMkLst>
        </pc:grpChg>
        <pc:grpChg chg="del">
          <ac:chgData name="Laurent Perrin" userId="aadadaf0-fd15-4863-957f-08ff83be6f05" providerId="ADAL" clId="{A95EBF16-AEEB-4A25-B2CD-5C93822A24FE}" dt="2022-09-30T06:31:39.631" v="18167" actId="478"/>
          <ac:grpSpMkLst>
            <pc:docMk/>
            <pc:sldMk cId="1550707685" sldId="524"/>
            <ac:grpSpMk id="38" creationId="{81FDD759-5B43-413F-AEF8-06632D03EB0F}"/>
          </ac:grpSpMkLst>
        </pc:grpChg>
        <pc:grpChg chg="del">
          <ac:chgData name="Laurent Perrin" userId="aadadaf0-fd15-4863-957f-08ff83be6f05" providerId="ADAL" clId="{A95EBF16-AEEB-4A25-B2CD-5C93822A24FE}" dt="2022-09-30T06:31:38.770" v="18166" actId="478"/>
          <ac:grpSpMkLst>
            <pc:docMk/>
            <pc:sldMk cId="1550707685" sldId="524"/>
            <ac:grpSpMk id="41" creationId="{D0B27C2B-FA91-4194-BD0E-F94FE281A190}"/>
          </ac:grpSpMkLst>
        </pc:grpChg>
        <pc:grpChg chg="add mod">
          <ac:chgData name="Laurent Perrin" userId="aadadaf0-fd15-4863-957f-08ff83be6f05" providerId="ADAL" clId="{A95EBF16-AEEB-4A25-B2CD-5C93822A24FE}" dt="2022-09-30T07:14:48.519" v="18504" actId="164"/>
          <ac:grpSpMkLst>
            <pc:docMk/>
            <pc:sldMk cId="1550707685" sldId="524"/>
            <ac:grpSpMk id="44" creationId="{62FE5624-674C-46C7-9CEE-F47939988642}"/>
          </ac:grpSpMkLst>
        </pc:grpChg>
        <pc:grpChg chg="add mod">
          <ac:chgData name="Laurent Perrin" userId="aadadaf0-fd15-4863-957f-08ff83be6f05" providerId="ADAL" clId="{A95EBF16-AEEB-4A25-B2CD-5C93822A24FE}" dt="2022-09-30T07:14:48.519" v="18504" actId="164"/>
          <ac:grpSpMkLst>
            <pc:docMk/>
            <pc:sldMk cId="1550707685" sldId="524"/>
            <ac:grpSpMk id="53" creationId="{806BD85E-2100-4F76-810E-9CA4179A4170}"/>
          </ac:grpSpMkLst>
        </pc:grpChg>
        <pc:grpChg chg="add mod">
          <ac:chgData name="Laurent Perrin" userId="aadadaf0-fd15-4863-957f-08ff83be6f05" providerId="ADAL" clId="{A95EBF16-AEEB-4A25-B2CD-5C93822A24FE}" dt="2022-09-30T07:14:48.519" v="18504" actId="164"/>
          <ac:grpSpMkLst>
            <pc:docMk/>
            <pc:sldMk cId="1550707685" sldId="524"/>
            <ac:grpSpMk id="75" creationId="{A242E2BD-08E7-4E40-9559-2D08E745482D}"/>
          </ac:grpSpMkLst>
        </pc:grpChg>
        <pc:grpChg chg="mod">
          <ac:chgData name="Laurent Perrin" userId="aadadaf0-fd15-4863-957f-08ff83be6f05" providerId="ADAL" clId="{A95EBF16-AEEB-4A25-B2CD-5C93822A24FE}" dt="2022-09-30T07:08:29.828" v="18207"/>
          <ac:grpSpMkLst>
            <pc:docMk/>
            <pc:sldMk cId="1550707685" sldId="524"/>
            <ac:grpSpMk id="77" creationId="{2DD7DA5C-3CF6-4A7D-8B2E-DA317703D286}"/>
          </ac:grpSpMkLst>
        </pc:grpChg>
        <pc:grpChg chg="mod">
          <ac:chgData name="Laurent Perrin" userId="aadadaf0-fd15-4863-957f-08ff83be6f05" providerId="ADAL" clId="{A95EBF16-AEEB-4A25-B2CD-5C93822A24FE}" dt="2022-09-30T07:08:29.828" v="18207"/>
          <ac:grpSpMkLst>
            <pc:docMk/>
            <pc:sldMk cId="1550707685" sldId="524"/>
            <ac:grpSpMk id="82" creationId="{58735B5E-F7D1-41D4-B24D-81269DDB3FDB}"/>
          </ac:grpSpMkLst>
        </pc:grpChg>
        <pc:cxnChg chg="mod">
          <ac:chgData name="Laurent Perrin" userId="aadadaf0-fd15-4863-957f-08ff83be6f05" providerId="ADAL" clId="{A95EBF16-AEEB-4A25-B2CD-5C93822A24FE}" dt="2022-09-30T06:31:37.680" v="18165" actId="478"/>
          <ac:cxnSpMkLst>
            <pc:docMk/>
            <pc:sldMk cId="1550707685" sldId="524"/>
            <ac:cxnSpMk id="18" creationId="{A380E385-CB5D-468C-A860-4FE80E3440BA}"/>
          </ac:cxnSpMkLst>
        </pc:cxnChg>
        <pc:cxnChg chg="mod">
          <ac:chgData name="Laurent Perrin" userId="aadadaf0-fd15-4863-957f-08ff83be6f05" providerId="ADAL" clId="{A95EBF16-AEEB-4A25-B2CD-5C93822A24FE}" dt="2022-09-30T06:31:37.680" v="18165" actId="478"/>
          <ac:cxnSpMkLst>
            <pc:docMk/>
            <pc:sldMk cId="1550707685" sldId="524"/>
            <ac:cxnSpMk id="29" creationId="{12486A6F-8A54-4EF9-AF98-71D09FAC9CCD}"/>
          </ac:cxnSpMkLst>
        </pc:cxnChg>
        <pc:cxnChg chg="add mod">
          <ac:chgData name="Laurent Perrin" userId="aadadaf0-fd15-4863-957f-08ff83be6f05" providerId="ADAL" clId="{A95EBF16-AEEB-4A25-B2CD-5C93822A24FE}" dt="2022-09-30T07:14:48.519" v="18504" actId="164"/>
          <ac:cxnSpMkLst>
            <pc:docMk/>
            <pc:sldMk cId="1550707685" sldId="524"/>
            <ac:cxnSpMk id="43" creationId="{ABA11923-5CE8-4400-B956-F99D9CE09B6E}"/>
          </ac:cxnSpMkLst>
        </pc:cxnChg>
        <pc:cxnChg chg="mod">
          <ac:chgData name="Laurent Perrin" userId="aadadaf0-fd15-4863-957f-08ff83be6f05" providerId="ADAL" clId="{A95EBF16-AEEB-4A25-B2CD-5C93822A24FE}" dt="2022-09-30T07:14:10.397" v="18501" actId="1036"/>
          <ac:cxnSpMkLst>
            <pc:docMk/>
            <pc:sldMk cId="1550707685" sldId="524"/>
            <ac:cxnSpMk id="45" creationId="{EF5A850D-EF42-4B4C-BF1D-CCF2DB24B2C0}"/>
          </ac:cxnSpMkLst>
        </pc:cxnChg>
        <pc:cxnChg chg="mod">
          <ac:chgData name="Laurent Perrin" userId="aadadaf0-fd15-4863-957f-08ff83be6f05" providerId="ADAL" clId="{A95EBF16-AEEB-4A25-B2CD-5C93822A24FE}" dt="2022-09-30T07:11:44.448" v="18406" actId="1038"/>
          <ac:cxnSpMkLst>
            <pc:docMk/>
            <pc:sldMk cId="1550707685" sldId="524"/>
            <ac:cxnSpMk id="46" creationId="{A1D1ED9D-747E-40B8-89CA-D657CCB63AB2}"/>
          </ac:cxnSpMkLst>
        </pc:cxnChg>
        <pc:cxnChg chg="mod">
          <ac:chgData name="Laurent Perrin" userId="aadadaf0-fd15-4863-957f-08ff83be6f05" providerId="ADAL" clId="{A95EBF16-AEEB-4A25-B2CD-5C93822A24FE}" dt="2022-09-30T08:51:07.197" v="20366" actId="1037"/>
          <ac:cxnSpMkLst>
            <pc:docMk/>
            <pc:sldMk cId="1550707685" sldId="524"/>
            <ac:cxnSpMk id="48" creationId="{976B3CDC-BE32-4DA3-9F35-CA7B776844A3}"/>
          </ac:cxnSpMkLst>
        </pc:cxnChg>
        <pc:cxnChg chg="mod">
          <ac:chgData name="Laurent Perrin" userId="aadadaf0-fd15-4863-957f-08ff83be6f05" providerId="ADAL" clId="{A95EBF16-AEEB-4A25-B2CD-5C93822A24FE}" dt="2022-09-30T07:13:27.084" v="18452" actId="1035"/>
          <ac:cxnSpMkLst>
            <pc:docMk/>
            <pc:sldMk cId="1550707685" sldId="524"/>
            <ac:cxnSpMk id="49" creationId="{84658A96-DDD2-4D37-9A3A-5F87DA74050F}"/>
          </ac:cxnSpMkLst>
        </pc:cxnChg>
        <pc:cxnChg chg="add mod">
          <ac:chgData name="Laurent Perrin" userId="aadadaf0-fd15-4863-957f-08ff83be6f05" providerId="ADAL" clId="{A95EBF16-AEEB-4A25-B2CD-5C93822A24FE}" dt="2022-09-30T07:15:47.953" v="18612" actId="1036"/>
          <ac:cxnSpMkLst>
            <pc:docMk/>
            <pc:sldMk cId="1550707685" sldId="524"/>
            <ac:cxnSpMk id="51" creationId="{3A0FB49E-5C67-4C1D-BD6A-BF291BFB69DD}"/>
          </ac:cxnSpMkLst>
        </pc:cxnChg>
        <pc:cxnChg chg="mod">
          <ac:chgData name="Laurent Perrin" userId="aadadaf0-fd15-4863-957f-08ff83be6f05" providerId="ADAL" clId="{A95EBF16-AEEB-4A25-B2CD-5C93822A24FE}" dt="2022-09-30T07:12:45.244" v="18437" actId="14100"/>
          <ac:cxnSpMkLst>
            <pc:docMk/>
            <pc:sldMk cId="1550707685" sldId="524"/>
            <ac:cxnSpMk id="67" creationId="{E33B97A9-D748-4BDE-B917-B9449C01AC42}"/>
          </ac:cxnSpMkLst>
        </pc:cxnChg>
        <pc:cxnChg chg="mod">
          <ac:chgData name="Laurent Perrin" userId="aadadaf0-fd15-4863-957f-08ff83be6f05" providerId="ADAL" clId="{A95EBF16-AEEB-4A25-B2CD-5C93822A24FE}" dt="2022-09-30T07:13:29.654" v="18455" actId="1035"/>
          <ac:cxnSpMkLst>
            <pc:docMk/>
            <pc:sldMk cId="1550707685" sldId="524"/>
            <ac:cxnSpMk id="68" creationId="{0CB9F6D4-9A06-4096-8C47-91387630FF4A}"/>
          </ac:cxnSpMkLst>
        </pc:cxnChg>
        <pc:cxnChg chg="mod">
          <ac:chgData name="Laurent Perrin" userId="aadadaf0-fd15-4863-957f-08ff83be6f05" providerId="ADAL" clId="{A95EBF16-AEEB-4A25-B2CD-5C93822A24FE}" dt="2022-09-30T08:51:14.735" v="20370" actId="1038"/>
          <ac:cxnSpMkLst>
            <pc:docMk/>
            <pc:sldMk cId="1550707685" sldId="524"/>
            <ac:cxnSpMk id="70" creationId="{B189DB0A-412F-4DB0-8D5C-58F5FC762E67}"/>
          </ac:cxnSpMkLst>
        </pc:cxnChg>
        <pc:cxnChg chg="mod">
          <ac:chgData name="Laurent Perrin" userId="aadadaf0-fd15-4863-957f-08ff83be6f05" providerId="ADAL" clId="{A95EBF16-AEEB-4A25-B2CD-5C93822A24FE}" dt="2022-09-30T07:10:57.059" v="18376" actId="1036"/>
          <ac:cxnSpMkLst>
            <pc:docMk/>
            <pc:sldMk cId="1550707685" sldId="524"/>
            <ac:cxnSpMk id="71" creationId="{884BF84F-4117-4189-AD4D-DBD2EBEB43D5}"/>
          </ac:cxnSpMkLst>
        </pc:cxnChg>
        <pc:cxnChg chg="del">
          <ac:chgData name="Laurent Perrin" userId="aadadaf0-fd15-4863-957f-08ff83be6f05" providerId="ADAL" clId="{A95EBF16-AEEB-4A25-B2CD-5C93822A24FE}" dt="2022-09-30T06:31:40.516" v="18168" actId="478"/>
          <ac:cxnSpMkLst>
            <pc:docMk/>
            <pc:sldMk cId="1550707685" sldId="524"/>
            <ac:cxnSpMk id="74" creationId="{CCE41028-90F7-476E-B87D-304C8E181B21}"/>
          </ac:cxnSpMkLst>
        </pc:cxnChg>
        <pc:cxnChg chg="mod">
          <ac:chgData name="Laurent Perrin" userId="aadadaf0-fd15-4863-957f-08ff83be6f05" providerId="ADAL" clId="{A95EBF16-AEEB-4A25-B2CD-5C93822A24FE}" dt="2022-09-30T07:08:29.828" v="18207"/>
          <ac:cxnSpMkLst>
            <pc:docMk/>
            <pc:sldMk cId="1550707685" sldId="524"/>
            <ac:cxnSpMk id="79" creationId="{8E5EB834-A4E2-4F70-9B30-DDB6853AD8AD}"/>
          </ac:cxnSpMkLst>
        </pc:cxnChg>
        <pc:cxnChg chg="mod">
          <ac:chgData name="Laurent Perrin" userId="aadadaf0-fd15-4863-957f-08ff83be6f05" providerId="ADAL" clId="{A95EBF16-AEEB-4A25-B2CD-5C93822A24FE}" dt="2022-09-30T07:08:29.828" v="18207"/>
          <ac:cxnSpMkLst>
            <pc:docMk/>
            <pc:sldMk cId="1550707685" sldId="524"/>
            <ac:cxnSpMk id="80" creationId="{DE11CD87-3DDC-416D-8598-5514388AE0D5}"/>
          </ac:cxnSpMkLst>
        </pc:cxnChg>
        <pc:cxnChg chg="mod">
          <ac:chgData name="Laurent Perrin" userId="aadadaf0-fd15-4863-957f-08ff83be6f05" providerId="ADAL" clId="{A95EBF16-AEEB-4A25-B2CD-5C93822A24FE}" dt="2022-09-30T07:08:29.828" v="18207"/>
          <ac:cxnSpMkLst>
            <pc:docMk/>
            <pc:sldMk cId="1550707685" sldId="524"/>
            <ac:cxnSpMk id="81" creationId="{0F868C1A-5311-4DD1-B3D7-6840ADF51E20}"/>
          </ac:cxnSpMkLst>
        </pc:cxnChg>
        <pc:cxnChg chg="mod">
          <ac:chgData name="Laurent Perrin" userId="aadadaf0-fd15-4863-957f-08ff83be6f05" providerId="ADAL" clId="{A95EBF16-AEEB-4A25-B2CD-5C93822A24FE}" dt="2022-09-30T07:08:29.828" v="18207"/>
          <ac:cxnSpMkLst>
            <pc:docMk/>
            <pc:sldMk cId="1550707685" sldId="524"/>
            <ac:cxnSpMk id="83" creationId="{03A488D9-0EC6-43C3-9FC1-2E2C349BAABC}"/>
          </ac:cxnSpMkLst>
        </pc:cxnChg>
        <pc:cxnChg chg="del mod">
          <ac:chgData name="Laurent Perrin" userId="aadadaf0-fd15-4863-957f-08ff83be6f05" providerId="ADAL" clId="{A95EBF16-AEEB-4A25-B2CD-5C93822A24FE}" dt="2022-09-30T07:15:29.053" v="18595" actId="478"/>
          <ac:cxnSpMkLst>
            <pc:docMk/>
            <pc:sldMk cId="1550707685" sldId="524"/>
            <ac:cxnSpMk id="84" creationId="{19C4013D-C709-42D3-92A7-34D6AB569F1C}"/>
          </ac:cxnSpMkLst>
        </pc:cxnChg>
        <pc:cxnChg chg="mod">
          <ac:chgData name="Laurent Perrin" userId="aadadaf0-fd15-4863-957f-08ff83be6f05" providerId="ADAL" clId="{A95EBF16-AEEB-4A25-B2CD-5C93822A24FE}" dt="2022-09-30T07:08:29.828" v="18207"/>
          <ac:cxnSpMkLst>
            <pc:docMk/>
            <pc:sldMk cId="1550707685" sldId="524"/>
            <ac:cxnSpMk id="85" creationId="{B0E4A9CB-AB8C-44B1-9EF5-17C62929AD04}"/>
          </ac:cxnSpMkLst>
        </pc:cxnChg>
        <pc:cxnChg chg="mod">
          <ac:chgData name="Laurent Perrin" userId="aadadaf0-fd15-4863-957f-08ff83be6f05" providerId="ADAL" clId="{A95EBF16-AEEB-4A25-B2CD-5C93822A24FE}" dt="2022-09-30T07:08:29.828" v="18207"/>
          <ac:cxnSpMkLst>
            <pc:docMk/>
            <pc:sldMk cId="1550707685" sldId="524"/>
            <ac:cxnSpMk id="89" creationId="{49525E7D-021C-43D1-98E0-83BDDDC0FF33}"/>
          </ac:cxnSpMkLst>
        </pc:cxnChg>
        <pc:cxnChg chg="del">
          <ac:chgData name="Laurent Perrin" userId="aadadaf0-fd15-4863-957f-08ff83be6f05" providerId="ADAL" clId="{A95EBF16-AEEB-4A25-B2CD-5C93822A24FE}" dt="2022-09-30T06:31:48.718" v="18172" actId="478"/>
          <ac:cxnSpMkLst>
            <pc:docMk/>
            <pc:sldMk cId="1550707685" sldId="524"/>
            <ac:cxnSpMk id="31749" creationId="{00000000-0000-0000-0000-000000000000}"/>
          </ac:cxnSpMkLst>
        </pc:cxnChg>
      </pc:sldChg>
      <pc:sldChg chg="addSp delSp modSp add del mod">
        <pc:chgData name="Laurent Perrin" userId="aadadaf0-fd15-4863-957f-08ff83be6f05" providerId="ADAL" clId="{A95EBF16-AEEB-4A25-B2CD-5C93822A24FE}" dt="2022-09-30T08:36:26.002" v="20240" actId="47"/>
        <pc:sldMkLst>
          <pc:docMk/>
          <pc:sldMk cId="145918719" sldId="525"/>
        </pc:sldMkLst>
        <pc:spChg chg="del">
          <ac:chgData name="Laurent Perrin" userId="aadadaf0-fd15-4863-957f-08ff83be6f05" providerId="ADAL" clId="{A95EBF16-AEEB-4A25-B2CD-5C93822A24FE}" dt="2022-09-30T07:30:32.370" v="18764" actId="478"/>
          <ac:spMkLst>
            <pc:docMk/>
            <pc:sldMk cId="145918719" sldId="525"/>
            <ac:spMk id="10" creationId="{0C89D9BC-9ECF-4F6C-9D26-AF785C7FBCAB}"/>
          </ac:spMkLst>
        </pc:spChg>
        <pc:spChg chg="add del mod">
          <ac:chgData name="Laurent Perrin" userId="aadadaf0-fd15-4863-957f-08ff83be6f05" providerId="ADAL" clId="{A95EBF16-AEEB-4A25-B2CD-5C93822A24FE}" dt="2022-09-30T08:23:08.875" v="19930" actId="478"/>
          <ac:spMkLst>
            <pc:docMk/>
            <pc:sldMk cId="145918719" sldId="525"/>
            <ac:spMk id="12" creationId="{D034DCEB-2964-4A41-92F6-3D3F7012F5D9}"/>
          </ac:spMkLst>
        </pc:spChg>
        <pc:graphicFrameChg chg="add mod modGraphic">
          <ac:chgData name="Laurent Perrin" userId="aadadaf0-fd15-4863-957f-08ff83be6f05" providerId="ADAL" clId="{A95EBF16-AEEB-4A25-B2CD-5C93822A24FE}" dt="2022-09-30T08:30:00.464" v="20028" actId="14100"/>
          <ac:graphicFrameMkLst>
            <pc:docMk/>
            <pc:sldMk cId="145918719" sldId="525"/>
            <ac:graphicFrameMk id="9" creationId="{17ED07F0-39FF-4902-817B-D21AC7E1FB6F}"/>
          </ac:graphicFrameMkLst>
        </pc:graphicFrameChg>
        <pc:picChg chg="del">
          <ac:chgData name="Laurent Perrin" userId="aadadaf0-fd15-4863-957f-08ff83be6f05" providerId="ADAL" clId="{A95EBF16-AEEB-4A25-B2CD-5C93822A24FE}" dt="2022-09-30T07:30:30.135" v="18763" actId="478"/>
          <ac:picMkLst>
            <pc:docMk/>
            <pc:sldMk cId="145918719" sldId="525"/>
            <ac:picMk id="4" creationId="{C21DDA95-02F5-D39D-7F68-430A93C8B373}"/>
          </ac:picMkLst>
        </pc:picChg>
        <pc:picChg chg="del mod ord">
          <ac:chgData name="Laurent Perrin" userId="aadadaf0-fd15-4863-957f-08ff83be6f05" providerId="ADAL" clId="{A95EBF16-AEEB-4A25-B2CD-5C93822A24FE}" dt="2022-09-30T08:23:09.775" v="19931" actId="478"/>
          <ac:picMkLst>
            <pc:docMk/>
            <pc:sldMk cId="145918719" sldId="525"/>
            <ac:picMk id="7" creationId="{46B54BE4-9D6C-5087-D359-8E8F249B7111}"/>
          </ac:picMkLst>
        </pc:picChg>
      </pc:sldChg>
      <pc:sldChg chg="addSp delSp modSp add del mod">
        <pc:chgData name="Laurent Perrin" userId="aadadaf0-fd15-4863-957f-08ff83be6f05" providerId="ADAL" clId="{A95EBF16-AEEB-4A25-B2CD-5C93822A24FE}" dt="2022-09-30T07:20:46.231" v="18647" actId="47"/>
        <pc:sldMkLst>
          <pc:docMk/>
          <pc:sldMk cId="1774708892" sldId="525"/>
        </pc:sldMkLst>
        <pc:spChg chg="del">
          <ac:chgData name="Laurent Perrin" userId="aadadaf0-fd15-4863-957f-08ff83be6f05" providerId="ADAL" clId="{A95EBF16-AEEB-4A25-B2CD-5C93822A24FE}" dt="2022-09-30T07:17:52.872" v="18625" actId="478"/>
          <ac:spMkLst>
            <pc:docMk/>
            <pc:sldMk cId="1774708892" sldId="525"/>
            <ac:spMk id="10" creationId="{0C89D9BC-9ECF-4F6C-9D26-AF785C7FBCAB}"/>
          </ac:spMkLst>
        </pc:spChg>
        <pc:graphicFrameChg chg="add mod modGraphic">
          <ac:chgData name="Laurent Perrin" userId="aadadaf0-fd15-4863-957f-08ff83be6f05" providerId="ADAL" clId="{A95EBF16-AEEB-4A25-B2CD-5C93822A24FE}" dt="2022-09-30T07:19:23.377" v="18628" actId="14734"/>
          <ac:graphicFrameMkLst>
            <pc:docMk/>
            <pc:sldMk cId="1774708892" sldId="525"/>
            <ac:graphicFrameMk id="9" creationId="{F8E01D7C-724E-49ED-B8F3-98073E9CDCAA}"/>
          </ac:graphicFrameMkLst>
        </pc:graphicFrameChg>
        <pc:picChg chg="del">
          <ac:chgData name="Laurent Perrin" userId="aadadaf0-fd15-4863-957f-08ff83be6f05" providerId="ADAL" clId="{A95EBF16-AEEB-4A25-B2CD-5C93822A24FE}" dt="2022-09-30T07:17:51.531" v="18624" actId="478"/>
          <ac:picMkLst>
            <pc:docMk/>
            <pc:sldMk cId="1774708892" sldId="525"/>
            <ac:picMk id="7" creationId="{46B54BE4-9D6C-5087-D359-8E8F249B7111}"/>
          </ac:picMkLst>
        </pc:picChg>
      </pc:sldChg>
      <pc:sldChg chg="addSp delSp modSp add del mod ord modNotesTx">
        <pc:chgData name="Laurent Perrin" userId="aadadaf0-fd15-4863-957f-08ff83be6f05" providerId="ADAL" clId="{A95EBF16-AEEB-4A25-B2CD-5C93822A24FE}" dt="2022-10-03T07:17:25.337" v="20512" actId="47"/>
        <pc:sldMkLst>
          <pc:docMk/>
          <pc:sldMk cId="2223296137" sldId="526"/>
        </pc:sldMkLst>
        <pc:spChg chg="mod">
          <ac:chgData name="Laurent Perrin" userId="aadadaf0-fd15-4863-957f-08ff83be6f05" providerId="ADAL" clId="{A95EBF16-AEEB-4A25-B2CD-5C93822A24FE}" dt="2022-09-30T08:44:21.893" v="20355" actId="20577"/>
          <ac:spMkLst>
            <pc:docMk/>
            <pc:sldMk cId="2223296137" sldId="526"/>
            <ac:spMk id="10" creationId="{0C89D9BC-9ECF-4F6C-9D26-AF785C7FBCAB}"/>
          </ac:spMkLst>
        </pc:spChg>
        <pc:spChg chg="mod">
          <ac:chgData name="Laurent Perrin" userId="aadadaf0-fd15-4863-957f-08ff83be6f05" providerId="ADAL" clId="{A95EBF16-AEEB-4A25-B2CD-5C93822A24FE}" dt="2022-09-30T08:39:22.755" v="20328" actId="14100"/>
          <ac:spMkLst>
            <pc:docMk/>
            <pc:sldMk cId="2223296137" sldId="526"/>
            <ac:spMk id="24" creationId="{54EEF342-9EA4-4D15-8455-07F6BCCE50DE}"/>
          </ac:spMkLst>
        </pc:spChg>
        <pc:graphicFrameChg chg="add mod modGraphic">
          <ac:chgData name="Laurent Perrin" userId="aadadaf0-fd15-4863-957f-08ff83be6f05" providerId="ADAL" clId="{A95EBF16-AEEB-4A25-B2CD-5C93822A24FE}" dt="2022-09-30T08:55:49.517" v="20412" actId="1037"/>
          <ac:graphicFrameMkLst>
            <pc:docMk/>
            <pc:sldMk cId="2223296137" sldId="526"/>
            <ac:graphicFrameMk id="2" creationId="{B04A2ED4-6B93-4177-BE3B-254684C4E18A}"/>
          </ac:graphicFrameMkLst>
        </pc:graphicFrameChg>
        <pc:graphicFrameChg chg="del">
          <ac:chgData name="Laurent Perrin" userId="aadadaf0-fd15-4863-957f-08ff83be6f05" providerId="ADAL" clId="{A95EBF16-AEEB-4A25-B2CD-5C93822A24FE}" dt="2022-09-30T08:29:36.511" v="20023" actId="478"/>
          <ac:graphicFrameMkLst>
            <pc:docMk/>
            <pc:sldMk cId="2223296137" sldId="526"/>
            <ac:graphicFrameMk id="12" creationId="{9265269B-E3BE-45EB-A9CC-51D6BB70A3C1}"/>
          </ac:graphicFrameMkLst>
        </pc:graphicFrameChg>
        <pc:graphicFrameChg chg="add mod modGraphic">
          <ac:chgData name="Laurent Perrin" userId="aadadaf0-fd15-4863-957f-08ff83be6f05" providerId="ADAL" clId="{A95EBF16-AEEB-4A25-B2CD-5C93822A24FE}" dt="2022-09-30T08:55:30.844" v="20409"/>
          <ac:graphicFrameMkLst>
            <pc:docMk/>
            <pc:sldMk cId="2223296137" sldId="526"/>
            <ac:graphicFrameMk id="13" creationId="{4E82506E-9AA8-45A7-914E-99E98F7EEEC0}"/>
          </ac:graphicFrameMkLst>
        </pc:graphicFrameChg>
        <pc:graphicFrameChg chg="mod modGraphic">
          <ac:chgData name="Laurent Perrin" userId="aadadaf0-fd15-4863-957f-08ff83be6f05" providerId="ADAL" clId="{A95EBF16-AEEB-4A25-B2CD-5C93822A24FE}" dt="2022-09-30T08:39:28.184" v="20334" actId="1037"/>
          <ac:graphicFrameMkLst>
            <pc:docMk/>
            <pc:sldMk cId="2223296137" sldId="526"/>
            <ac:graphicFrameMk id="73" creationId="{4BF01B48-1C6F-43A6-A079-AE0EB18A6CB4}"/>
          </ac:graphicFrameMkLst>
        </pc:graphicFrameChg>
        <pc:cxnChg chg="add del mod">
          <ac:chgData name="Laurent Perrin" userId="aadadaf0-fd15-4863-957f-08ff83be6f05" providerId="ADAL" clId="{A95EBF16-AEEB-4A25-B2CD-5C93822A24FE}" dt="2022-09-30T08:55:33.977" v="20410" actId="478"/>
          <ac:cxnSpMkLst>
            <pc:docMk/>
            <pc:sldMk cId="2223296137" sldId="526"/>
            <ac:cxnSpMk id="4" creationId="{6F704853-897A-4C62-A74D-1627D89A18ED}"/>
          </ac:cxnSpMkLst>
        </pc:cxnChg>
        <pc:cxnChg chg="mod">
          <ac:chgData name="Laurent Perrin" userId="aadadaf0-fd15-4863-957f-08ff83be6f05" providerId="ADAL" clId="{A95EBF16-AEEB-4A25-B2CD-5C93822A24FE}" dt="2022-09-30T08:38:44.160" v="20312" actId="14100"/>
          <ac:cxnSpMkLst>
            <pc:docMk/>
            <pc:sldMk cId="2223296137" sldId="526"/>
            <ac:cxnSpMk id="8" creationId="{97A357E9-0863-45B5-B968-FE1F6A8DC362}"/>
          </ac:cxnSpMkLst>
        </pc:cxnChg>
        <pc:cxnChg chg="mod">
          <ac:chgData name="Laurent Perrin" userId="aadadaf0-fd15-4863-957f-08ff83be6f05" providerId="ADAL" clId="{A95EBF16-AEEB-4A25-B2CD-5C93822A24FE}" dt="2022-09-30T08:35:42.270" v="20228" actId="14100"/>
          <ac:cxnSpMkLst>
            <pc:docMk/>
            <pc:sldMk cId="2223296137" sldId="526"/>
            <ac:cxnSpMk id="9" creationId="{B1D9A3F6-0D3B-48D5-8378-1901B8405017}"/>
          </ac:cxnSpMkLst>
        </pc:cxnChg>
      </pc:sldChg>
      <pc:sldChg chg="addSp delSp modSp add mod">
        <pc:chgData name="Laurent Perrin" userId="aadadaf0-fd15-4863-957f-08ff83be6f05" providerId="ADAL" clId="{A95EBF16-AEEB-4A25-B2CD-5C93822A24FE}" dt="2022-10-04T14:46:12.474" v="21062"/>
        <pc:sldMkLst>
          <pc:docMk/>
          <pc:sldMk cId="1549992799" sldId="527"/>
        </pc:sldMkLst>
        <pc:spChg chg="mod">
          <ac:chgData name="Laurent Perrin" userId="aadadaf0-fd15-4863-957f-08ff83be6f05" providerId="ADAL" clId="{A95EBF16-AEEB-4A25-B2CD-5C93822A24FE}" dt="2022-09-30T13:36:26.296" v="20484" actId="20577"/>
          <ac:spMkLst>
            <pc:docMk/>
            <pc:sldMk cId="1549992799" sldId="527"/>
            <ac:spMk id="9" creationId="{A5DF5955-50B3-4D42-B9A8-CA36EAFF63B6}"/>
          </ac:spMkLst>
        </pc:spChg>
        <pc:spChg chg="mod">
          <ac:chgData name="Laurent Perrin" userId="aadadaf0-fd15-4863-957f-08ff83be6f05" providerId="ADAL" clId="{A95EBF16-AEEB-4A25-B2CD-5C93822A24FE}" dt="2022-10-03T09:15:58.415" v="20827" actId="165"/>
          <ac:spMkLst>
            <pc:docMk/>
            <pc:sldMk cId="1549992799" sldId="527"/>
            <ac:spMk id="88" creationId="{1ED374FE-2ED8-47E6-B7FD-C2021858C32E}"/>
          </ac:spMkLst>
        </pc:spChg>
        <pc:spChg chg="mod">
          <ac:chgData name="Laurent Perrin" userId="aadadaf0-fd15-4863-957f-08ff83be6f05" providerId="ADAL" clId="{A95EBF16-AEEB-4A25-B2CD-5C93822A24FE}" dt="2022-10-03T09:15:58.415" v="20827" actId="165"/>
          <ac:spMkLst>
            <pc:docMk/>
            <pc:sldMk cId="1549992799" sldId="527"/>
            <ac:spMk id="91" creationId="{8519255B-9077-4DD8-97BB-39FE29EAA409}"/>
          </ac:spMkLst>
        </pc:spChg>
        <pc:spChg chg="mod">
          <ac:chgData name="Laurent Perrin" userId="aadadaf0-fd15-4863-957f-08ff83be6f05" providerId="ADAL" clId="{A95EBF16-AEEB-4A25-B2CD-5C93822A24FE}" dt="2022-10-03T09:15:58.415" v="20827" actId="165"/>
          <ac:spMkLst>
            <pc:docMk/>
            <pc:sldMk cId="1549992799" sldId="527"/>
            <ac:spMk id="92" creationId="{B9308100-E67B-4AB9-8A86-CDE6BD225EE0}"/>
          </ac:spMkLst>
        </pc:spChg>
        <pc:spChg chg="mod">
          <ac:chgData name="Laurent Perrin" userId="aadadaf0-fd15-4863-957f-08ff83be6f05" providerId="ADAL" clId="{A95EBF16-AEEB-4A25-B2CD-5C93822A24FE}" dt="2022-10-03T09:14:05.274" v="20801" actId="165"/>
          <ac:spMkLst>
            <pc:docMk/>
            <pc:sldMk cId="1549992799" sldId="527"/>
            <ac:spMk id="97" creationId="{637B6429-992A-4EC0-B271-2E8EE5ED9843}"/>
          </ac:spMkLst>
        </pc:spChg>
        <pc:spChg chg="mod">
          <ac:chgData name="Laurent Perrin" userId="aadadaf0-fd15-4863-957f-08ff83be6f05" providerId="ADAL" clId="{A95EBF16-AEEB-4A25-B2CD-5C93822A24FE}" dt="2022-10-03T09:14:05.274" v="20801" actId="165"/>
          <ac:spMkLst>
            <pc:docMk/>
            <pc:sldMk cId="1549992799" sldId="527"/>
            <ac:spMk id="113" creationId="{AF65ECDF-CF33-4C66-995D-9BA8B15A6674}"/>
          </ac:spMkLst>
        </pc:spChg>
        <pc:spChg chg="mod topLvl">
          <ac:chgData name="Laurent Perrin" userId="aadadaf0-fd15-4863-957f-08ff83be6f05" providerId="ADAL" clId="{A95EBF16-AEEB-4A25-B2CD-5C93822A24FE}" dt="2022-10-03T09:15:40.786" v="20825" actId="165"/>
          <ac:spMkLst>
            <pc:docMk/>
            <pc:sldMk cId="1549992799" sldId="527"/>
            <ac:spMk id="116" creationId="{BD628FA6-EAE4-49A0-8FDE-C51730E427D4}"/>
          </ac:spMkLst>
        </pc:spChg>
        <pc:spChg chg="mod">
          <ac:chgData name="Laurent Perrin" userId="aadadaf0-fd15-4863-957f-08ff83be6f05" providerId="ADAL" clId="{A95EBF16-AEEB-4A25-B2CD-5C93822A24FE}" dt="2022-10-03T09:14:05.274" v="20801" actId="165"/>
          <ac:spMkLst>
            <pc:docMk/>
            <pc:sldMk cId="1549992799" sldId="527"/>
            <ac:spMk id="120" creationId="{9D8EB0AD-4D22-4139-8954-9623326C33A3}"/>
          </ac:spMkLst>
        </pc:spChg>
        <pc:spChg chg="mod">
          <ac:chgData name="Laurent Perrin" userId="aadadaf0-fd15-4863-957f-08ff83be6f05" providerId="ADAL" clId="{A95EBF16-AEEB-4A25-B2CD-5C93822A24FE}" dt="2022-10-03T09:14:05.274" v="20801" actId="165"/>
          <ac:spMkLst>
            <pc:docMk/>
            <pc:sldMk cId="1549992799" sldId="527"/>
            <ac:spMk id="121" creationId="{1171E100-A4F6-4594-950E-2F7069B52F46}"/>
          </ac:spMkLst>
        </pc:spChg>
        <pc:spChg chg="mod">
          <ac:chgData name="Laurent Perrin" userId="aadadaf0-fd15-4863-957f-08ff83be6f05" providerId="ADAL" clId="{A95EBF16-AEEB-4A25-B2CD-5C93822A24FE}" dt="2022-10-03T09:14:05.274" v="20801" actId="165"/>
          <ac:spMkLst>
            <pc:docMk/>
            <pc:sldMk cId="1549992799" sldId="527"/>
            <ac:spMk id="122" creationId="{D41ED3DC-4E12-40FA-9D63-5EF1A8A8DB26}"/>
          </ac:spMkLst>
        </pc:spChg>
        <pc:spChg chg="mod">
          <ac:chgData name="Laurent Perrin" userId="aadadaf0-fd15-4863-957f-08ff83be6f05" providerId="ADAL" clId="{A95EBF16-AEEB-4A25-B2CD-5C93822A24FE}" dt="2022-10-03T09:14:05.274" v="20801" actId="165"/>
          <ac:spMkLst>
            <pc:docMk/>
            <pc:sldMk cId="1549992799" sldId="527"/>
            <ac:spMk id="123" creationId="{9FA94B2D-0B72-40CE-8952-8C7EF76FD953}"/>
          </ac:spMkLst>
        </pc:spChg>
        <pc:spChg chg="mod">
          <ac:chgData name="Laurent Perrin" userId="aadadaf0-fd15-4863-957f-08ff83be6f05" providerId="ADAL" clId="{A95EBF16-AEEB-4A25-B2CD-5C93822A24FE}" dt="2022-10-03T09:14:05.274" v="20801" actId="165"/>
          <ac:spMkLst>
            <pc:docMk/>
            <pc:sldMk cId="1549992799" sldId="527"/>
            <ac:spMk id="124" creationId="{FD7872F2-57BA-46D5-99BE-1497D0A16FE1}"/>
          </ac:spMkLst>
        </pc:spChg>
        <pc:spChg chg="mod">
          <ac:chgData name="Laurent Perrin" userId="aadadaf0-fd15-4863-957f-08ff83be6f05" providerId="ADAL" clId="{A95EBF16-AEEB-4A25-B2CD-5C93822A24FE}" dt="2022-10-03T09:14:05.274" v="20801" actId="165"/>
          <ac:spMkLst>
            <pc:docMk/>
            <pc:sldMk cId="1549992799" sldId="527"/>
            <ac:spMk id="125" creationId="{6113979D-D856-414C-9BF2-4A8F855027C8}"/>
          </ac:spMkLst>
        </pc:spChg>
        <pc:spChg chg="mod">
          <ac:chgData name="Laurent Perrin" userId="aadadaf0-fd15-4863-957f-08ff83be6f05" providerId="ADAL" clId="{A95EBF16-AEEB-4A25-B2CD-5C93822A24FE}" dt="2022-10-03T09:14:05.274" v="20801" actId="165"/>
          <ac:spMkLst>
            <pc:docMk/>
            <pc:sldMk cId="1549992799" sldId="527"/>
            <ac:spMk id="126" creationId="{92B71560-8538-487B-8B46-B955002311AF}"/>
          </ac:spMkLst>
        </pc:spChg>
        <pc:spChg chg="mod">
          <ac:chgData name="Laurent Perrin" userId="aadadaf0-fd15-4863-957f-08ff83be6f05" providerId="ADAL" clId="{A95EBF16-AEEB-4A25-B2CD-5C93822A24FE}" dt="2022-10-03T09:14:05.274" v="20801" actId="165"/>
          <ac:spMkLst>
            <pc:docMk/>
            <pc:sldMk cId="1549992799" sldId="527"/>
            <ac:spMk id="142" creationId="{FCB77ED6-0902-40A8-967E-14B609D6BF91}"/>
          </ac:spMkLst>
        </pc:spChg>
        <pc:spChg chg="mod">
          <ac:chgData name="Laurent Perrin" userId="aadadaf0-fd15-4863-957f-08ff83be6f05" providerId="ADAL" clId="{A95EBF16-AEEB-4A25-B2CD-5C93822A24FE}" dt="2022-10-03T09:14:05.274" v="20801" actId="165"/>
          <ac:spMkLst>
            <pc:docMk/>
            <pc:sldMk cId="1549992799" sldId="527"/>
            <ac:spMk id="143" creationId="{01D32675-2BE5-4CD6-B865-952FDBA1D789}"/>
          </ac:spMkLst>
        </pc:spChg>
        <pc:spChg chg="mod">
          <ac:chgData name="Laurent Perrin" userId="aadadaf0-fd15-4863-957f-08ff83be6f05" providerId="ADAL" clId="{A95EBF16-AEEB-4A25-B2CD-5C93822A24FE}" dt="2022-10-03T09:14:05.274" v="20801" actId="165"/>
          <ac:spMkLst>
            <pc:docMk/>
            <pc:sldMk cId="1549992799" sldId="527"/>
            <ac:spMk id="150" creationId="{4DCB7158-6FAE-46EF-AD22-E81171CE90B2}"/>
          </ac:spMkLst>
        </pc:spChg>
        <pc:spChg chg="mod">
          <ac:chgData name="Laurent Perrin" userId="aadadaf0-fd15-4863-957f-08ff83be6f05" providerId="ADAL" clId="{A95EBF16-AEEB-4A25-B2CD-5C93822A24FE}" dt="2022-10-03T09:14:05.274" v="20801" actId="165"/>
          <ac:spMkLst>
            <pc:docMk/>
            <pc:sldMk cId="1549992799" sldId="527"/>
            <ac:spMk id="157" creationId="{0C985513-C565-4C24-874B-16143C1470AF}"/>
          </ac:spMkLst>
        </pc:spChg>
        <pc:spChg chg="mod">
          <ac:chgData name="Laurent Perrin" userId="aadadaf0-fd15-4863-957f-08ff83be6f05" providerId="ADAL" clId="{A95EBF16-AEEB-4A25-B2CD-5C93822A24FE}" dt="2022-10-03T09:14:05.274" v="20801" actId="165"/>
          <ac:spMkLst>
            <pc:docMk/>
            <pc:sldMk cId="1549992799" sldId="527"/>
            <ac:spMk id="158" creationId="{08ED1427-FC61-4EA6-9620-7FB901ABA129}"/>
          </ac:spMkLst>
        </pc:spChg>
        <pc:spChg chg="mod">
          <ac:chgData name="Laurent Perrin" userId="aadadaf0-fd15-4863-957f-08ff83be6f05" providerId="ADAL" clId="{A95EBF16-AEEB-4A25-B2CD-5C93822A24FE}" dt="2022-10-03T09:14:05.274" v="20801" actId="165"/>
          <ac:spMkLst>
            <pc:docMk/>
            <pc:sldMk cId="1549992799" sldId="527"/>
            <ac:spMk id="159" creationId="{770689C8-C205-4AED-B00E-FC2B4C297AD2}"/>
          </ac:spMkLst>
        </pc:spChg>
        <pc:spChg chg="mod">
          <ac:chgData name="Laurent Perrin" userId="aadadaf0-fd15-4863-957f-08ff83be6f05" providerId="ADAL" clId="{A95EBF16-AEEB-4A25-B2CD-5C93822A24FE}" dt="2022-10-03T09:14:05.274" v="20801" actId="165"/>
          <ac:spMkLst>
            <pc:docMk/>
            <pc:sldMk cId="1549992799" sldId="527"/>
            <ac:spMk id="160" creationId="{02ED2781-1331-495D-B6AA-579B90DBDED2}"/>
          </ac:spMkLst>
        </pc:spChg>
        <pc:spChg chg="mod">
          <ac:chgData name="Laurent Perrin" userId="aadadaf0-fd15-4863-957f-08ff83be6f05" providerId="ADAL" clId="{A95EBF16-AEEB-4A25-B2CD-5C93822A24FE}" dt="2022-10-03T09:14:05.274" v="20801" actId="165"/>
          <ac:spMkLst>
            <pc:docMk/>
            <pc:sldMk cId="1549992799" sldId="527"/>
            <ac:spMk id="161" creationId="{6B9EB815-402C-4281-B4F0-9B4A54969E1F}"/>
          </ac:spMkLst>
        </pc:spChg>
        <pc:spChg chg="mod">
          <ac:chgData name="Laurent Perrin" userId="aadadaf0-fd15-4863-957f-08ff83be6f05" providerId="ADAL" clId="{A95EBF16-AEEB-4A25-B2CD-5C93822A24FE}" dt="2022-10-03T09:14:05.274" v="20801" actId="165"/>
          <ac:spMkLst>
            <pc:docMk/>
            <pc:sldMk cId="1549992799" sldId="527"/>
            <ac:spMk id="163" creationId="{C6E4862A-1232-4819-A11A-9E7FD737C858}"/>
          </ac:spMkLst>
        </pc:spChg>
        <pc:spChg chg="mod topLvl">
          <ac:chgData name="Laurent Perrin" userId="aadadaf0-fd15-4863-957f-08ff83be6f05" providerId="ADAL" clId="{A95EBF16-AEEB-4A25-B2CD-5C93822A24FE}" dt="2022-10-03T09:15:40.786" v="20825" actId="165"/>
          <ac:spMkLst>
            <pc:docMk/>
            <pc:sldMk cId="1549992799" sldId="527"/>
            <ac:spMk id="1024" creationId="{E8E500A9-5100-4F52-9FF4-4C05A5BB2270}"/>
          </ac:spMkLst>
        </pc:spChg>
        <pc:grpChg chg="add del mod">
          <ac:chgData name="Laurent Perrin" userId="aadadaf0-fd15-4863-957f-08ff83be6f05" providerId="ADAL" clId="{A95EBF16-AEEB-4A25-B2CD-5C93822A24FE}" dt="2022-10-03T09:15:09.724" v="20821" actId="478"/>
          <ac:grpSpMkLst>
            <pc:docMk/>
            <pc:sldMk cId="1549992799" sldId="527"/>
            <ac:grpSpMk id="2" creationId="{B557D1B1-118F-41DD-9C2D-44442635BDB2}"/>
          </ac:grpSpMkLst>
        </pc:grpChg>
        <pc:grpChg chg="mod topLvl">
          <ac:chgData name="Laurent Perrin" userId="aadadaf0-fd15-4863-957f-08ff83be6f05" providerId="ADAL" clId="{A95EBF16-AEEB-4A25-B2CD-5C93822A24FE}" dt="2022-10-03T09:14:01.094" v="20800" actId="165"/>
          <ac:grpSpMkLst>
            <pc:docMk/>
            <pc:sldMk cId="1549992799" sldId="527"/>
            <ac:grpSpMk id="6" creationId="{E6CB6662-2230-CDA4-6CC4-04CC59D6D021}"/>
          </ac:grpSpMkLst>
        </pc:grpChg>
        <pc:grpChg chg="del mod topLvl">
          <ac:chgData name="Laurent Perrin" userId="aadadaf0-fd15-4863-957f-08ff83be6f05" providerId="ADAL" clId="{A95EBF16-AEEB-4A25-B2CD-5C93822A24FE}" dt="2022-10-03T09:14:05.274" v="20801" actId="165"/>
          <ac:grpSpMkLst>
            <pc:docMk/>
            <pc:sldMk cId="1549992799" sldId="527"/>
            <ac:grpSpMk id="7" creationId="{32AC265A-59DD-43AC-A1A7-C9BAB342638E}"/>
          </ac:grpSpMkLst>
        </pc:grpChg>
        <pc:grpChg chg="del">
          <ac:chgData name="Laurent Perrin" userId="aadadaf0-fd15-4863-957f-08ff83be6f05" providerId="ADAL" clId="{A95EBF16-AEEB-4A25-B2CD-5C93822A24FE}" dt="2022-10-03T09:14:01.094" v="20800" actId="165"/>
          <ac:grpSpMkLst>
            <pc:docMk/>
            <pc:sldMk cId="1549992799" sldId="527"/>
            <ac:grpSpMk id="8" creationId="{BB0A006D-8745-BD0E-EE99-638CA933FCE7}"/>
          </ac:grpSpMkLst>
        </pc:grpChg>
        <pc:grpChg chg="add del mod">
          <ac:chgData name="Laurent Perrin" userId="aadadaf0-fd15-4863-957f-08ff83be6f05" providerId="ADAL" clId="{A95EBF16-AEEB-4A25-B2CD-5C93822A24FE}" dt="2022-10-03T09:16:22.244" v="20835" actId="478"/>
          <ac:grpSpMkLst>
            <pc:docMk/>
            <pc:sldMk cId="1549992799" sldId="527"/>
            <ac:grpSpMk id="10" creationId="{A7083B36-6D6C-401F-9F78-7DD1DC25099E}"/>
          </ac:grpSpMkLst>
        </pc:grpChg>
        <pc:grpChg chg="add del mod">
          <ac:chgData name="Laurent Perrin" userId="aadadaf0-fd15-4863-957f-08ff83be6f05" providerId="ADAL" clId="{A95EBF16-AEEB-4A25-B2CD-5C93822A24FE}" dt="2022-10-03T09:16:23.724" v="20837"/>
          <ac:grpSpMkLst>
            <pc:docMk/>
            <pc:sldMk cId="1549992799" sldId="527"/>
            <ac:grpSpMk id="74" creationId="{5F463FD9-366D-4177-8FE7-762534D614CC}"/>
          </ac:grpSpMkLst>
        </pc:grpChg>
        <pc:grpChg chg="del mod topLvl">
          <ac:chgData name="Laurent Perrin" userId="aadadaf0-fd15-4863-957f-08ff83be6f05" providerId="ADAL" clId="{A95EBF16-AEEB-4A25-B2CD-5C93822A24FE}" dt="2022-10-03T09:15:58.415" v="20827" actId="165"/>
          <ac:grpSpMkLst>
            <pc:docMk/>
            <pc:sldMk cId="1549992799" sldId="527"/>
            <ac:grpSpMk id="77" creationId="{A757CAB1-0299-470C-B620-3E9145B94A7A}"/>
          </ac:grpSpMkLst>
        </pc:grpChg>
        <pc:grpChg chg="mod topLvl">
          <ac:chgData name="Laurent Perrin" userId="aadadaf0-fd15-4863-957f-08ff83be6f05" providerId="ADAL" clId="{A95EBF16-AEEB-4A25-B2CD-5C93822A24FE}" dt="2022-10-03T09:15:58.415" v="20827" actId="165"/>
          <ac:grpSpMkLst>
            <pc:docMk/>
            <pc:sldMk cId="1549992799" sldId="527"/>
            <ac:grpSpMk id="82" creationId="{9D4843CA-FA9B-466B-AAB2-F026A715091F}"/>
          </ac:grpSpMkLst>
        </pc:grpChg>
        <pc:grpChg chg="mod">
          <ac:chgData name="Laurent Perrin" userId="aadadaf0-fd15-4863-957f-08ff83be6f05" providerId="ADAL" clId="{A95EBF16-AEEB-4A25-B2CD-5C93822A24FE}" dt="2022-10-03T09:14:05.274" v="20801" actId="165"/>
          <ac:grpSpMkLst>
            <pc:docMk/>
            <pc:sldMk cId="1549992799" sldId="527"/>
            <ac:grpSpMk id="114" creationId="{4485534B-2451-44AE-8A67-20ED2B5BD081}"/>
          </ac:grpSpMkLst>
        </pc:grpChg>
        <pc:grpChg chg="mod topLvl">
          <ac:chgData name="Laurent Perrin" userId="aadadaf0-fd15-4863-957f-08ff83be6f05" providerId="ADAL" clId="{A95EBF16-AEEB-4A25-B2CD-5C93822A24FE}" dt="2022-10-03T09:14:05.274" v="20801" actId="165"/>
          <ac:grpSpMkLst>
            <pc:docMk/>
            <pc:sldMk cId="1549992799" sldId="527"/>
            <ac:grpSpMk id="1025" creationId="{5CF8C1A3-60F6-46DD-AD2E-774907A99A3A}"/>
          </ac:grpSpMkLst>
        </pc:grpChg>
        <pc:grpChg chg="del">
          <ac:chgData name="Laurent Perrin" userId="aadadaf0-fd15-4863-957f-08ff83be6f05" providerId="ADAL" clId="{A95EBF16-AEEB-4A25-B2CD-5C93822A24FE}" dt="2022-10-03T09:15:40.786" v="20825" actId="165"/>
          <ac:grpSpMkLst>
            <pc:docMk/>
            <pc:sldMk cId="1549992799" sldId="527"/>
            <ac:grpSpMk id="1027" creationId="{4349B49C-186E-41E7-8544-41983AC3FAE9}"/>
          </ac:grpSpMkLst>
        </pc:grpChg>
        <pc:picChg chg="add del mod">
          <ac:chgData name="Laurent Perrin" userId="aadadaf0-fd15-4863-957f-08ff83be6f05" providerId="ADAL" clId="{A95EBF16-AEEB-4A25-B2CD-5C93822A24FE}" dt="2022-10-03T09:14:35.514" v="20807"/>
          <ac:picMkLst>
            <pc:docMk/>
            <pc:sldMk cId="1549992799" sldId="527"/>
            <ac:picMk id="3" creationId="{30039AA2-4C85-4A2E-A1F9-C8AADBE9C214}"/>
          </ac:picMkLst>
        </pc:picChg>
        <pc:picChg chg="add mod">
          <ac:chgData name="Laurent Perrin" userId="aadadaf0-fd15-4863-957f-08ff83be6f05" providerId="ADAL" clId="{A95EBF16-AEEB-4A25-B2CD-5C93822A24FE}" dt="2022-10-03T09:15:30.969" v="20824" actId="1076"/>
          <ac:picMkLst>
            <pc:docMk/>
            <pc:sldMk cId="1549992799" sldId="527"/>
            <ac:picMk id="4" creationId="{EE4CD552-5252-4725-8410-F4F183121364}"/>
          </ac:picMkLst>
        </pc:picChg>
        <pc:picChg chg="mod">
          <ac:chgData name="Laurent Perrin" userId="aadadaf0-fd15-4863-957f-08ff83be6f05" providerId="ADAL" clId="{A95EBF16-AEEB-4A25-B2CD-5C93822A24FE}" dt="2022-10-03T09:14:01.094" v="20800" actId="165"/>
          <ac:picMkLst>
            <pc:docMk/>
            <pc:sldMk cId="1549992799" sldId="527"/>
            <ac:picMk id="5" creationId="{692C2A73-39CE-8205-424A-C4E972D10ED8}"/>
          </ac:picMkLst>
        </pc:picChg>
        <pc:picChg chg="mod">
          <ac:chgData name="Laurent Perrin" userId="aadadaf0-fd15-4863-957f-08ff83be6f05" providerId="ADAL" clId="{A95EBF16-AEEB-4A25-B2CD-5C93822A24FE}" dt="2022-10-04T14:46:12.474" v="21062"/>
          <ac:picMkLst>
            <pc:docMk/>
            <pc:sldMk cId="1549992799" sldId="527"/>
            <ac:picMk id="11" creationId="{CEEC3617-1893-4F63-B662-62CB52539F9E}"/>
          </ac:picMkLst>
        </pc:picChg>
        <pc:picChg chg="add del">
          <ac:chgData name="Laurent Perrin" userId="aadadaf0-fd15-4863-957f-08ff83be6f05" providerId="ADAL" clId="{A95EBF16-AEEB-4A25-B2CD-5C93822A24FE}" dt="2022-10-03T09:16:19.944" v="20833"/>
          <ac:picMkLst>
            <pc:docMk/>
            <pc:sldMk cId="1549992799" sldId="527"/>
            <ac:picMk id="12" creationId="{140DB1F3-BE65-42D3-9967-E841DDA8DF0F}"/>
          </ac:picMkLst>
        </pc:picChg>
        <pc:picChg chg="add mod ord">
          <ac:chgData name="Laurent Perrin" userId="aadadaf0-fd15-4863-957f-08ff83be6f05" providerId="ADAL" clId="{A95EBF16-AEEB-4A25-B2CD-5C93822A24FE}" dt="2022-10-03T09:17:11.414" v="20857" actId="1038"/>
          <ac:picMkLst>
            <pc:docMk/>
            <pc:sldMk cId="1549992799" sldId="527"/>
            <ac:picMk id="14" creationId="{729E7199-5BF5-4CEA-9B97-B1127A092966}"/>
          </ac:picMkLst>
        </pc:picChg>
        <pc:picChg chg="mod topLvl">
          <ac:chgData name="Laurent Perrin" userId="aadadaf0-fd15-4863-957f-08ff83be6f05" providerId="ADAL" clId="{A95EBF16-AEEB-4A25-B2CD-5C93822A24FE}" dt="2022-10-03T09:15:40.786" v="20825" actId="165"/>
          <ac:picMkLst>
            <pc:docMk/>
            <pc:sldMk cId="1549992799" sldId="527"/>
            <ac:picMk id="15" creationId="{DA3AB711-C484-4C7D-B574-2AD2341519F7}"/>
          </ac:picMkLst>
        </pc:picChg>
        <pc:picChg chg="mod">
          <ac:chgData name="Laurent Perrin" userId="aadadaf0-fd15-4863-957f-08ff83be6f05" providerId="ADAL" clId="{A95EBF16-AEEB-4A25-B2CD-5C93822A24FE}" dt="2022-10-03T09:14:01.094" v="20800" actId="165"/>
          <ac:picMkLst>
            <pc:docMk/>
            <pc:sldMk cId="1549992799" sldId="527"/>
            <ac:picMk id="67" creationId="{A08D0C9D-B9D8-4CAE-7290-E7E366A06D25}"/>
          </ac:picMkLst>
        </pc:picChg>
        <pc:picChg chg="mod">
          <ac:chgData name="Laurent Perrin" userId="aadadaf0-fd15-4863-957f-08ff83be6f05" providerId="ADAL" clId="{A95EBF16-AEEB-4A25-B2CD-5C93822A24FE}" dt="2022-10-03T09:14:01.094" v="20800" actId="165"/>
          <ac:picMkLst>
            <pc:docMk/>
            <pc:sldMk cId="1549992799" sldId="527"/>
            <ac:picMk id="68" creationId="{562F85C9-5714-0C94-C36C-7B8C12642FFD}"/>
          </ac:picMkLst>
        </pc:picChg>
        <pc:picChg chg="mod">
          <ac:chgData name="Laurent Perrin" userId="aadadaf0-fd15-4863-957f-08ff83be6f05" providerId="ADAL" clId="{A95EBF16-AEEB-4A25-B2CD-5C93822A24FE}" dt="2022-10-03T09:14:01.094" v="20800" actId="165"/>
          <ac:picMkLst>
            <pc:docMk/>
            <pc:sldMk cId="1549992799" sldId="527"/>
            <ac:picMk id="69" creationId="{69A20AC5-BF2B-F024-F17B-EC0BC54AD76F}"/>
          </ac:picMkLst>
        </pc:picChg>
        <pc:picChg chg="mod">
          <ac:chgData name="Laurent Perrin" userId="aadadaf0-fd15-4863-957f-08ff83be6f05" providerId="ADAL" clId="{A95EBF16-AEEB-4A25-B2CD-5C93822A24FE}" dt="2022-10-03T09:14:01.094" v="20800" actId="165"/>
          <ac:picMkLst>
            <pc:docMk/>
            <pc:sldMk cId="1549992799" sldId="527"/>
            <ac:picMk id="70" creationId="{B666A9B4-2FAC-B475-07BA-32CB32C92BC8}"/>
          </ac:picMkLst>
        </pc:picChg>
        <pc:picChg chg="mod">
          <ac:chgData name="Laurent Perrin" userId="aadadaf0-fd15-4863-957f-08ff83be6f05" providerId="ADAL" clId="{A95EBF16-AEEB-4A25-B2CD-5C93822A24FE}" dt="2022-10-03T09:14:01.094" v="20800" actId="165"/>
          <ac:picMkLst>
            <pc:docMk/>
            <pc:sldMk cId="1549992799" sldId="527"/>
            <ac:picMk id="71" creationId="{503EA012-A2F9-3C5D-1607-A1847EE72240}"/>
          </ac:picMkLst>
        </pc:picChg>
        <pc:picChg chg="mod topLvl">
          <ac:chgData name="Laurent Perrin" userId="aadadaf0-fd15-4863-957f-08ff83be6f05" providerId="ADAL" clId="{A95EBF16-AEEB-4A25-B2CD-5C93822A24FE}" dt="2022-10-03T09:15:40.786" v="20825" actId="165"/>
          <ac:picMkLst>
            <pc:docMk/>
            <pc:sldMk cId="1549992799" sldId="527"/>
            <ac:picMk id="111" creationId="{3ABF0093-F90C-4B0A-A05D-7D36B28C5086}"/>
          </ac:picMkLst>
        </pc:picChg>
        <pc:picChg chg="mod">
          <ac:chgData name="Laurent Perrin" userId="aadadaf0-fd15-4863-957f-08ff83be6f05" providerId="ADAL" clId="{A95EBF16-AEEB-4A25-B2CD-5C93822A24FE}" dt="2022-10-03T09:14:05.274" v="20801" actId="165"/>
          <ac:picMkLst>
            <pc:docMk/>
            <pc:sldMk cId="1549992799" sldId="527"/>
            <ac:picMk id="117" creationId="{59DADBFB-162B-49E8-8354-06D18DFB19E2}"/>
          </ac:picMkLst>
        </pc:picChg>
        <pc:picChg chg="mod">
          <ac:chgData name="Laurent Perrin" userId="aadadaf0-fd15-4863-957f-08ff83be6f05" providerId="ADAL" clId="{A95EBF16-AEEB-4A25-B2CD-5C93822A24FE}" dt="2022-10-03T09:14:05.274" v="20801" actId="165"/>
          <ac:picMkLst>
            <pc:docMk/>
            <pc:sldMk cId="1549992799" sldId="527"/>
            <ac:picMk id="118" creationId="{1C543D49-05DC-43AA-A68B-92F124B3E547}"/>
          </ac:picMkLst>
        </pc:picChg>
        <pc:cxnChg chg="mod topLvl">
          <ac:chgData name="Laurent Perrin" userId="aadadaf0-fd15-4863-957f-08ff83be6f05" providerId="ADAL" clId="{A95EBF16-AEEB-4A25-B2CD-5C93822A24FE}" dt="2022-10-03T09:14:13.502" v="20802" actId="164"/>
          <ac:cxnSpMkLst>
            <pc:docMk/>
            <pc:sldMk cId="1549992799" sldId="527"/>
            <ac:cxnSpMk id="52" creationId="{61E8FF21-D9DC-4E59-A7DF-B0E3316DDE6B}"/>
          </ac:cxnSpMkLst>
        </pc:cxnChg>
        <pc:cxnChg chg="mod topLvl">
          <ac:chgData name="Laurent Perrin" userId="aadadaf0-fd15-4863-957f-08ff83be6f05" providerId="ADAL" clId="{A95EBF16-AEEB-4A25-B2CD-5C93822A24FE}" dt="2022-10-03T09:14:13.502" v="20802" actId="164"/>
          <ac:cxnSpMkLst>
            <pc:docMk/>
            <pc:sldMk cId="1549992799" sldId="527"/>
            <ac:cxnSpMk id="53" creationId="{5D947523-1C3C-4D1A-A8A2-104347DED1B8}"/>
          </ac:cxnSpMkLst>
        </pc:cxnChg>
        <pc:cxnChg chg="mod topLvl">
          <ac:chgData name="Laurent Perrin" userId="aadadaf0-fd15-4863-957f-08ff83be6f05" providerId="ADAL" clId="{A95EBF16-AEEB-4A25-B2CD-5C93822A24FE}" dt="2022-10-03T09:15:02.036" v="20820" actId="14100"/>
          <ac:cxnSpMkLst>
            <pc:docMk/>
            <pc:sldMk cId="1549992799" sldId="527"/>
            <ac:cxnSpMk id="54" creationId="{117330DA-8B8C-4FB0-9B07-98A1CF8A378B}"/>
          </ac:cxnSpMkLst>
        </pc:cxnChg>
        <pc:cxnChg chg="mod topLvl">
          <ac:chgData name="Laurent Perrin" userId="aadadaf0-fd15-4863-957f-08ff83be6f05" providerId="ADAL" clId="{A95EBF16-AEEB-4A25-B2CD-5C93822A24FE}" dt="2022-10-03T09:14:13.502" v="20802" actId="164"/>
          <ac:cxnSpMkLst>
            <pc:docMk/>
            <pc:sldMk cId="1549992799" sldId="527"/>
            <ac:cxnSpMk id="55" creationId="{E2BD8F66-27AD-4981-9A4B-1099E5B7C0ED}"/>
          </ac:cxnSpMkLst>
        </pc:cxnChg>
        <pc:cxnChg chg="mod topLvl">
          <ac:chgData name="Laurent Perrin" userId="aadadaf0-fd15-4863-957f-08ff83be6f05" providerId="ADAL" clId="{A95EBF16-AEEB-4A25-B2CD-5C93822A24FE}" dt="2022-10-03T09:14:13.502" v="20802" actId="164"/>
          <ac:cxnSpMkLst>
            <pc:docMk/>
            <pc:sldMk cId="1549992799" sldId="527"/>
            <ac:cxnSpMk id="56" creationId="{DFA8F4C6-DD92-4B79-BEC7-FE8076CD7F43}"/>
          </ac:cxnSpMkLst>
        </pc:cxnChg>
        <pc:cxnChg chg="mod topLvl">
          <ac:chgData name="Laurent Perrin" userId="aadadaf0-fd15-4863-957f-08ff83be6f05" providerId="ADAL" clId="{A95EBF16-AEEB-4A25-B2CD-5C93822A24FE}" dt="2022-10-03T09:14:13.502" v="20802" actId="164"/>
          <ac:cxnSpMkLst>
            <pc:docMk/>
            <pc:sldMk cId="1549992799" sldId="527"/>
            <ac:cxnSpMk id="62" creationId="{99208036-CCD1-4540-A4B3-EC5E83A95BCE}"/>
          </ac:cxnSpMkLst>
        </pc:cxnChg>
        <pc:cxnChg chg="mod topLvl">
          <ac:chgData name="Laurent Perrin" userId="aadadaf0-fd15-4863-957f-08ff83be6f05" providerId="ADAL" clId="{A95EBF16-AEEB-4A25-B2CD-5C93822A24FE}" dt="2022-10-03T09:14:13.502" v="20802" actId="164"/>
          <ac:cxnSpMkLst>
            <pc:docMk/>
            <pc:sldMk cId="1549992799" sldId="527"/>
            <ac:cxnSpMk id="64" creationId="{4159F58A-8742-472F-ABF6-D39C51A73088}"/>
          </ac:cxnSpMkLst>
        </pc:cxnChg>
        <pc:cxnChg chg="del mod topLvl">
          <ac:chgData name="Laurent Perrin" userId="aadadaf0-fd15-4863-957f-08ff83be6f05" providerId="ADAL" clId="{A95EBF16-AEEB-4A25-B2CD-5C93822A24FE}" dt="2022-10-03T09:14:44.698" v="20809" actId="478"/>
          <ac:cxnSpMkLst>
            <pc:docMk/>
            <pc:sldMk cId="1549992799" sldId="527"/>
            <ac:cxnSpMk id="65" creationId="{B7BC5CBF-4954-40EC-87B3-BFBB7F8A9376}"/>
          </ac:cxnSpMkLst>
        </pc:cxnChg>
        <pc:cxnChg chg="mod topLvl">
          <ac:chgData name="Laurent Perrin" userId="aadadaf0-fd15-4863-957f-08ff83be6f05" providerId="ADAL" clId="{A95EBF16-AEEB-4A25-B2CD-5C93822A24FE}" dt="2022-10-03T09:14:13.502" v="20802" actId="164"/>
          <ac:cxnSpMkLst>
            <pc:docMk/>
            <pc:sldMk cId="1549992799" sldId="527"/>
            <ac:cxnSpMk id="66" creationId="{C0C6F7D1-306B-4D29-AEB8-739A465DF9BE}"/>
          </ac:cxnSpMkLst>
        </pc:cxnChg>
        <pc:cxnChg chg="mod">
          <ac:chgData name="Laurent Perrin" userId="aadadaf0-fd15-4863-957f-08ff83be6f05" providerId="ADAL" clId="{A95EBF16-AEEB-4A25-B2CD-5C93822A24FE}" dt="2022-10-03T09:16:22.793" v="20836"/>
          <ac:cxnSpMkLst>
            <pc:docMk/>
            <pc:sldMk cId="1549992799" sldId="527"/>
            <ac:cxnSpMk id="75" creationId="{C5C66754-1CEB-42F3-8268-E5B4A07BB3E0}"/>
          </ac:cxnSpMkLst>
        </pc:cxnChg>
        <pc:cxnChg chg="mod">
          <ac:chgData name="Laurent Perrin" userId="aadadaf0-fd15-4863-957f-08ff83be6f05" providerId="ADAL" clId="{A95EBF16-AEEB-4A25-B2CD-5C93822A24FE}" dt="2022-10-03T09:16:22.793" v="20836"/>
          <ac:cxnSpMkLst>
            <pc:docMk/>
            <pc:sldMk cId="1549992799" sldId="527"/>
            <ac:cxnSpMk id="76" creationId="{688F7C6F-F719-4374-8BEA-5B60896154C2}"/>
          </ac:cxnSpMkLst>
        </pc:cxnChg>
        <pc:cxnChg chg="mod">
          <ac:chgData name="Laurent Perrin" userId="aadadaf0-fd15-4863-957f-08ff83be6f05" providerId="ADAL" clId="{A95EBF16-AEEB-4A25-B2CD-5C93822A24FE}" dt="2022-10-03T09:16:22.793" v="20836"/>
          <ac:cxnSpMkLst>
            <pc:docMk/>
            <pc:sldMk cId="1549992799" sldId="527"/>
            <ac:cxnSpMk id="78" creationId="{ADE2241A-83D1-4A4F-8F4C-9A56188C54F8}"/>
          </ac:cxnSpMkLst>
        </pc:cxnChg>
        <pc:cxnChg chg="mod topLvl">
          <ac:chgData name="Laurent Perrin" userId="aadadaf0-fd15-4863-957f-08ff83be6f05" providerId="ADAL" clId="{A95EBF16-AEEB-4A25-B2CD-5C93822A24FE}" dt="2022-10-03T09:16:05.254" v="20828" actId="164"/>
          <ac:cxnSpMkLst>
            <pc:docMk/>
            <pc:sldMk cId="1549992799" sldId="527"/>
            <ac:cxnSpMk id="83" creationId="{9DAAB1BF-FBFB-4E5D-86DD-A906BC4BF13F}"/>
          </ac:cxnSpMkLst>
        </pc:cxnChg>
        <pc:cxnChg chg="mod topLvl">
          <ac:chgData name="Laurent Perrin" userId="aadadaf0-fd15-4863-957f-08ff83be6f05" providerId="ADAL" clId="{A95EBF16-AEEB-4A25-B2CD-5C93822A24FE}" dt="2022-10-03T09:16:05.254" v="20828" actId="164"/>
          <ac:cxnSpMkLst>
            <pc:docMk/>
            <pc:sldMk cId="1549992799" sldId="527"/>
            <ac:cxnSpMk id="85" creationId="{E60FC7AE-1132-4A3B-BF12-87781D12BE45}"/>
          </ac:cxnSpMkLst>
        </pc:cxnChg>
        <pc:cxnChg chg="mod topLvl">
          <ac:chgData name="Laurent Perrin" userId="aadadaf0-fd15-4863-957f-08ff83be6f05" providerId="ADAL" clId="{A95EBF16-AEEB-4A25-B2CD-5C93822A24FE}" dt="2022-10-03T09:16:05.254" v="20828" actId="164"/>
          <ac:cxnSpMkLst>
            <pc:docMk/>
            <pc:sldMk cId="1549992799" sldId="527"/>
            <ac:cxnSpMk id="95" creationId="{C7C677DB-C0C8-4800-9DA5-6D44C82DC5C5}"/>
          </ac:cxnSpMkLst>
        </pc:cxnChg>
        <pc:cxnChg chg="mod">
          <ac:chgData name="Laurent Perrin" userId="aadadaf0-fd15-4863-957f-08ff83be6f05" providerId="ADAL" clId="{A95EBF16-AEEB-4A25-B2CD-5C93822A24FE}" dt="2022-10-03T09:14:05.274" v="20801" actId="165"/>
          <ac:cxnSpMkLst>
            <pc:docMk/>
            <pc:sldMk cId="1549992799" sldId="527"/>
            <ac:cxnSpMk id="144" creationId="{7EC0E8DA-1254-4D93-9B02-39DD8BDCF350}"/>
          </ac:cxnSpMkLst>
        </pc:cxnChg>
        <pc:cxnChg chg="mod">
          <ac:chgData name="Laurent Perrin" userId="aadadaf0-fd15-4863-957f-08ff83be6f05" providerId="ADAL" clId="{A95EBF16-AEEB-4A25-B2CD-5C93822A24FE}" dt="2022-10-03T09:14:05.274" v="20801" actId="165"/>
          <ac:cxnSpMkLst>
            <pc:docMk/>
            <pc:sldMk cId="1549992799" sldId="527"/>
            <ac:cxnSpMk id="148" creationId="{4C3C5051-4ABA-4D34-A1A9-9CEBA013B1AF}"/>
          </ac:cxnSpMkLst>
        </pc:cxnChg>
        <pc:cxnChg chg="mod">
          <ac:chgData name="Laurent Perrin" userId="aadadaf0-fd15-4863-957f-08ff83be6f05" providerId="ADAL" clId="{A95EBF16-AEEB-4A25-B2CD-5C93822A24FE}" dt="2022-10-03T09:14:05.274" v="20801" actId="165"/>
          <ac:cxnSpMkLst>
            <pc:docMk/>
            <pc:sldMk cId="1549992799" sldId="527"/>
            <ac:cxnSpMk id="149" creationId="{23ACB2EB-DFA1-4AFC-80DA-A3571621DBE8}"/>
          </ac:cxnSpMkLst>
        </pc:cxnChg>
        <pc:cxnChg chg="mod">
          <ac:chgData name="Laurent Perrin" userId="aadadaf0-fd15-4863-957f-08ff83be6f05" providerId="ADAL" clId="{A95EBF16-AEEB-4A25-B2CD-5C93822A24FE}" dt="2022-10-03T09:14:05.274" v="20801" actId="165"/>
          <ac:cxnSpMkLst>
            <pc:docMk/>
            <pc:sldMk cId="1549992799" sldId="527"/>
            <ac:cxnSpMk id="151" creationId="{32AA92D2-31D1-4338-86D9-AFACE2482FF4}"/>
          </ac:cxnSpMkLst>
        </pc:cxnChg>
        <pc:cxnChg chg="mod">
          <ac:chgData name="Laurent Perrin" userId="aadadaf0-fd15-4863-957f-08ff83be6f05" providerId="ADAL" clId="{A95EBF16-AEEB-4A25-B2CD-5C93822A24FE}" dt="2022-10-03T09:14:05.274" v="20801" actId="165"/>
          <ac:cxnSpMkLst>
            <pc:docMk/>
            <pc:sldMk cId="1549992799" sldId="527"/>
            <ac:cxnSpMk id="152" creationId="{D9DA38D2-A2EF-49C3-8E04-DF98D52BA25F}"/>
          </ac:cxnSpMkLst>
        </pc:cxnChg>
        <pc:cxnChg chg="mod">
          <ac:chgData name="Laurent Perrin" userId="aadadaf0-fd15-4863-957f-08ff83be6f05" providerId="ADAL" clId="{A95EBF16-AEEB-4A25-B2CD-5C93822A24FE}" dt="2022-10-03T09:14:05.274" v="20801" actId="165"/>
          <ac:cxnSpMkLst>
            <pc:docMk/>
            <pc:sldMk cId="1549992799" sldId="527"/>
            <ac:cxnSpMk id="153" creationId="{0609AE9A-D718-45B3-A6CD-1E04A66852E8}"/>
          </ac:cxnSpMkLst>
        </pc:cxnChg>
        <pc:cxnChg chg="mod">
          <ac:chgData name="Laurent Perrin" userId="aadadaf0-fd15-4863-957f-08ff83be6f05" providerId="ADAL" clId="{A95EBF16-AEEB-4A25-B2CD-5C93822A24FE}" dt="2022-10-03T09:14:05.274" v="20801" actId="165"/>
          <ac:cxnSpMkLst>
            <pc:docMk/>
            <pc:sldMk cId="1549992799" sldId="527"/>
            <ac:cxnSpMk id="154" creationId="{0B76C75B-4AA5-4FEA-829C-98AC7A81BA6C}"/>
          </ac:cxnSpMkLst>
        </pc:cxnChg>
        <pc:cxnChg chg="mod">
          <ac:chgData name="Laurent Perrin" userId="aadadaf0-fd15-4863-957f-08ff83be6f05" providerId="ADAL" clId="{A95EBF16-AEEB-4A25-B2CD-5C93822A24FE}" dt="2022-10-03T09:14:05.274" v="20801" actId="165"/>
          <ac:cxnSpMkLst>
            <pc:docMk/>
            <pc:sldMk cId="1549992799" sldId="527"/>
            <ac:cxnSpMk id="156" creationId="{A63D4C84-9BE6-45B6-8D3F-80BE803283D1}"/>
          </ac:cxnSpMkLst>
        </pc:cxnChg>
      </pc:sldChg>
      <pc:sldChg chg="modSp add mod modNotesTx">
        <pc:chgData name="Laurent Perrin" userId="aadadaf0-fd15-4863-957f-08ff83be6f05" providerId="ADAL" clId="{A95EBF16-AEEB-4A25-B2CD-5C93822A24FE}" dt="2022-10-04T14:46:17.151" v="21063"/>
        <pc:sldMkLst>
          <pc:docMk/>
          <pc:sldMk cId="3245512814" sldId="528"/>
        </pc:sldMkLst>
        <pc:spChg chg="mod">
          <ac:chgData name="Laurent Perrin" userId="aadadaf0-fd15-4863-957f-08ff83be6f05" providerId="ADAL" clId="{A95EBF16-AEEB-4A25-B2CD-5C93822A24FE}" dt="2022-09-30T13:33:44.896" v="20482" actId="12"/>
          <ac:spMkLst>
            <pc:docMk/>
            <pc:sldMk cId="3245512814" sldId="528"/>
            <ac:spMk id="2" creationId="{8AAD49AA-D099-314F-6C27-C92965F01856}"/>
          </ac:spMkLst>
        </pc:spChg>
        <pc:spChg chg="mod">
          <ac:chgData name="Laurent Perrin" userId="aadadaf0-fd15-4863-957f-08ff83be6f05" providerId="ADAL" clId="{A95EBF16-AEEB-4A25-B2CD-5C93822A24FE}" dt="2022-09-30T13:33:34.270" v="20467" actId="1036"/>
          <ac:spMkLst>
            <pc:docMk/>
            <pc:sldMk cId="3245512814" sldId="528"/>
            <ac:spMk id="3" creationId="{1EE4E267-BE36-9DAA-8971-564E67EF8DB5}"/>
          </ac:spMkLst>
        </pc:spChg>
        <pc:spChg chg="mod">
          <ac:chgData name="Laurent Perrin" userId="aadadaf0-fd15-4863-957f-08ff83be6f05" providerId="ADAL" clId="{A95EBF16-AEEB-4A25-B2CD-5C93822A24FE}" dt="2022-09-30T13:36:31.562" v="20487" actId="20577"/>
          <ac:spMkLst>
            <pc:docMk/>
            <pc:sldMk cId="3245512814" sldId="528"/>
            <ac:spMk id="54" creationId="{7111303B-4BF0-4A08-9A89-74E265D663C1}"/>
          </ac:spMkLst>
        </pc:spChg>
        <pc:spChg chg="mod">
          <ac:chgData name="Laurent Perrin" userId="aadadaf0-fd15-4863-957f-08ff83be6f05" providerId="ADAL" clId="{A95EBF16-AEEB-4A25-B2CD-5C93822A24FE}" dt="2022-09-30T13:31:00.442" v="20436" actId="20577"/>
          <ac:spMkLst>
            <pc:docMk/>
            <pc:sldMk cId="3245512814" sldId="528"/>
            <ac:spMk id="56" creationId="{9E4C84B7-F15E-4CAC-BF72-92E711291752}"/>
          </ac:spMkLst>
        </pc:spChg>
        <pc:graphicFrameChg chg="modGraphic">
          <ac:chgData name="Laurent Perrin" userId="aadadaf0-fd15-4863-957f-08ff83be6f05" providerId="ADAL" clId="{A95EBF16-AEEB-4A25-B2CD-5C93822A24FE}" dt="2022-09-30T13:32:43.279" v="20452" actId="114"/>
          <ac:graphicFrameMkLst>
            <pc:docMk/>
            <pc:sldMk cId="3245512814" sldId="528"/>
            <ac:graphicFrameMk id="55" creationId="{A32ED7F1-D90D-4467-A724-2EC7765B911B}"/>
          </ac:graphicFrameMkLst>
        </pc:graphicFrameChg>
        <pc:picChg chg="mod">
          <ac:chgData name="Laurent Perrin" userId="aadadaf0-fd15-4863-957f-08ff83be6f05" providerId="ADAL" clId="{A95EBF16-AEEB-4A25-B2CD-5C93822A24FE}" dt="2022-10-04T14:46:17.151" v="21063"/>
          <ac:picMkLst>
            <pc:docMk/>
            <pc:sldMk cId="3245512814" sldId="528"/>
            <ac:picMk id="11" creationId="{CEEC3617-1893-4F63-B662-62CB52539F9E}"/>
          </ac:picMkLst>
        </pc:picChg>
        <pc:cxnChg chg="mod">
          <ac:chgData name="Laurent Perrin" userId="aadadaf0-fd15-4863-957f-08ff83be6f05" providerId="ADAL" clId="{A95EBF16-AEEB-4A25-B2CD-5C93822A24FE}" dt="2022-09-30T13:33:36.632" v="20481" actId="1035"/>
          <ac:cxnSpMkLst>
            <pc:docMk/>
            <pc:sldMk cId="3245512814" sldId="528"/>
            <ac:cxnSpMk id="8" creationId="{AFC5D72D-3230-84BF-6BE7-434AEBBEDC20}"/>
          </ac:cxnSpMkLst>
        </pc:cxnChg>
      </pc:sldChg>
      <pc:sldChg chg="add del">
        <pc:chgData name="Laurent Perrin" userId="aadadaf0-fd15-4863-957f-08ff83be6f05" providerId="ADAL" clId="{A95EBF16-AEEB-4A25-B2CD-5C93822A24FE}" dt="2022-09-30T13:29:22.694" v="20418"/>
        <pc:sldMkLst>
          <pc:docMk/>
          <pc:sldMk cId="57352275" sldId="529"/>
        </pc:sldMkLst>
      </pc:sldChg>
      <pc:sldChg chg="modSp add modNotesTx">
        <pc:chgData name="Laurent Perrin" userId="aadadaf0-fd15-4863-957f-08ff83be6f05" providerId="ADAL" clId="{A95EBF16-AEEB-4A25-B2CD-5C93822A24FE}" dt="2022-10-04T14:45:15.618" v="21055"/>
        <pc:sldMkLst>
          <pc:docMk/>
          <pc:sldMk cId="2628238412" sldId="529"/>
        </pc:sldMkLst>
        <pc:picChg chg="mod">
          <ac:chgData name="Laurent Perrin" userId="aadadaf0-fd15-4863-957f-08ff83be6f05" providerId="ADAL" clId="{A95EBF16-AEEB-4A25-B2CD-5C93822A24FE}" dt="2022-10-04T14:45:15.618" v="21055"/>
          <ac:picMkLst>
            <pc:docMk/>
            <pc:sldMk cId="2628238412" sldId="529"/>
            <ac:picMk id="11" creationId="{CEEC3617-1893-4F63-B662-62CB52539F9E}"/>
          </ac:picMkLst>
        </pc:picChg>
      </pc:sldChg>
      <pc:sldChg chg="add del">
        <pc:chgData name="Laurent Perrin" userId="aadadaf0-fd15-4863-957f-08ff83be6f05" providerId="ADAL" clId="{A95EBF16-AEEB-4A25-B2CD-5C93822A24FE}" dt="2022-09-30T13:29:22.694" v="20418"/>
        <pc:sldMkLst>
          <pc:docMk/>
          <pc:sldMk cId="419406320" sldId="530"/>
        </pc:sldMkLst>
      </pc:sldChg>
      <pc:sldChg chg="modSp add mod modNotesTx">
        <pc:chgData name="Laurent Perrin" userId="aadadaf0-fd15-4863-957f-08ff83be6f05" providerId="ADAL" clId="{A95EBF16-AEEB-4A25-B2CD-5C93822A24FE}" dt="2022-10-04T14:45:22.638" v="21056"/>
        <pc:sldMkLst>
          <pc:docMk/>
          <pc:sldMk cId="1718108557" sldId="530"/>
        </pc:sldMkLst>
        <pc:spChg chg="mod">
          <ac:chgData name="Laurent Perrin" userId="aadadaf0-fd15-4863-957f-08ff83be6f05" providerId="ADAL" clId="{A95EBF16-AEEB-4A25-B2CD-5C93822A24FE}" dt="2022-10-03T09:05:59.573" v="20701" actId="20577"/>
          <ac:spMkLst>
            <pc:docMk/>
            <pc:sldMk cId="1718108557" sldId="530"/>
            <ac:spMk id="31746" creationId="{00000000-0000-0000-0000-000000000000}"/>
          </ac:spMkLst>
        </pc:spChg>
        <pc:picChg chg="mod">
          <ac:chgData name="Laurent Perrin" userId="aadadaf0-fd15-4863-957f-08ff83be6f05" providerId="ADAL" clId="{A95EBF16-AEEB-4A25-B2CD-5C93822A24FE}" dt="2022-10-04T14:45:22.638" v="21056"/>
          <ac:picMkLst>
            <pc:docMk/>
            <pc:sldMk cId="1718108557" sldId="530"/>
            <ac:picMk id="11" creationId="{CEEC3617-1893-4F63-B662-62CB52539F9E}"/>
          </ac:picMkLst>
        </pc:picChg>
      </pc:sldChg>
      <pc:sldChg chg="modSp add mod modNotesTx">
        <pc:chgData name="Laurent Perrin" userId="aadadaf0-fd15-4863-957f-08ff83be6f05" providerId="ADAL" clId="{A95EBF16-AEEB-4A25-B2CD-5C93822A24FE}" dt="2022-10-04T14:45:28.583" v="21057"/>
        <pc:sldMkLst>
          <pc:docMk/>
          <pc:sldMk cId="3579496034" sldId="531"/>
        </pc:sldMkLst>
        <pc:spChg chg="mod">
          <ac:chgData name="Laurent Perrin" userId="aadadaf0-fd15-4863-957f-08ff83be6f05" providerId="ADAL" clId="{A95EBF16-AEEB-4A25-B2CD-5C93822A24FE}" dt="2022-10-03T07:18:25.930" v="20559" actId="1037"/>
          <ac:spMkLst>
            <pc:docMk/>
            <pc:sldMk cId="3579496034" sldId="531"/>
            <ac:spMk id="19" creationId="{C4D510E6-A275-4951-BB35-D1EA8FB102A8}"/>
          </ac:spMkLst>
        </pc:spChg>
        <pc:spChg chg="mod">
          <ac:chgData name="Laurent Perrin" userId="aadadaf0-fd15-4863-957f-08ff83be6f05" providerId="ADAL" clId="{A95EBF16-AEEB-4A25-B2CD-5C93822A24FE}" dt="2022-10-03T07:18:39.255" v="20560" actId="207"/>
          <ac:spMkLst>
            <pc:docMk/>
            <pc:sldMk cId="3579496034" sldId="531"/>
            <ac:spMk id="21" creationId="{FE86DB22-E138-4E79-88B5-8F480B3315CC}"/>
          </ac:spMkLst>
        </pc:spChg>
        <pc:grpChg chg="mod">
          <ac:chgData name="Laurent Perrin" userId="aadadaf0-fd15-4863-957f-08ff83be6f05" providerId="ADAL" clId="{A95EBF16-AEEB-4A25-B2CD-5C93822A24FE}" dt="2022-10-03T07:18:17.933" v="20553" actId="1035"/>
          <ac:grpSpMkLst>
            <pc:docMk/>
            <pc:sldMk cId="3579496034" sldId="531"/>
            <ac:grpSpMk id="13" creationId="{D3E95E01-6A51-4BD4-AC36-7DC029A0D323}"/>
          </ac:grpSpMkLst>
        </pc:grpChg>
        <pc:grpChg chg="mod">
          <ac:chgData name="Laurent Perrin" userId="aadadaf0-fd15-4863-957f-08ff83be6f05" providerId="ADAL" clId="{A95EBF16-AEEB-4A25-B2CD-5C93822A24FE}" dt="2022-10-03T07:18:10.918" v="20533" actId="1036"/>
          <ac:grpSpMkLst>
            <pc:docMk/>
            <pc:sldMk cId="3579496034" sldId="531"/>
            <ac:grpSpMk id="17" creationId="{E406C001-0E83-42F4-AD91-821A84FE1F50}"/>
          </ac:grpSpMkLst>
        </pc:grpChg>
        <pc:grpChg chg="mod">
          <ac:chgData name="Laurent Perrin" userId="aadadaf0-fd15-4863-957f-08ff83be6f05" providerId="ADAL" clId="{A95EBF16-AEEB-4A25-B2CD-5C93822A24FE}" dt="2022-10-03T07:18:10.918" v="20533" actId="1036"/>
          <ac:grpSpMkLst>
            <pc:docMk/>
            <pc:sldMk cId="3579496034" sldId="531"/>
            <ac:grpSpMk id="20" creationId="{D73F753E-27BE-4BC4-B8D0-271C34BFD3D5}"/>
          </ac:grpSpMkLst>
        </pc:grpChg>
        <pc:picChg chg="mod">
          <ac:chgData name="Laurent Perrin" userId="aadadaf0-fd15-4863-957f-08ff83be6f05" providerId="ADAL" clId="{A95EBF16-AEEB-4A25-B2CD-5C93822A24FE}" dt="2022-10-04T14:45:28.583" v="21057"/>
          <ac:picMkLst>
            <pc:docMk/>
            <pc:sldMk cId="3579496034" sldId="531"/>
            <ac:picMk id="22" creationId="{EAE3ED8E-AD99-4E85-A0AA-256D4656A42A}"/>
          </ac:picMkLst>
        </pc:picChg>
        <pc:cxnChg chg="mod">
          <ac:chgData name="Laurent Perrin" userId="aadadaf0-fd15-4863-957f-08ff83be6f05" providerId="ADAL" clId="{A95EBF16-AEEB-4A25-B2CD-5C93822A24FE}" dt="2022-10-03T09:01:15.185" v="20688" actId="14100"/>
          <ac:cxnSpMkLst>
            <pc:docMk/>
            <pc:sldMk cId="3579496034" sldId="531"/>
            <ac:cxnSpMk id="12" creationId="{BED64D1E-2035-4FC9-988B-3B397A144F6D}"/>
          </ac:cxnSpMkLst>
        </pc:cxnChg>
        <pc:cxnChg chg="mod">
          <ac:chgData name="Laurent Perrin" userId="aadadaf0-fd15-4863-957f-08ff83be6f05" providerId="ADAL" clId="{A95EBF16-AEEB-4A25-B2CD-5C93822A24FE}" dt="2022-10-03T07:18:17.933" v="20553" actId="1035"/>
          <ac:cxnSpMkLst>
            <pc:docMk/>
            <pc:sldMk cId="3579496034" sldId="531"/>
            <ac:cxnSpMk id="16" creationId="{99E28414-6C7A-469B-840C-1981D58178E8}"/>
          </ac:cxnSpMkLst>
        </pc:cxnChg>
      </pc:sldChg>
      <pc:sldChg chg="modSp add mod modNotesTx">
        <pc:chgData name="Laurent Perrin" userId="aadadaf0-fd15-4863-957f-08ff83be6f05" providerId="ADAL" clId="{A95EBF16-AEEB-4A25-B2CD-5C93822A24FE}" dt="2022-10-04T14:45:33.382" v="21058"/>
        <pc:sldMkLst>
          <pc:docMk/>
          <pc:sldMk cId="940393801" sldId="532"/>
        </pc:sldMkLst>
        <pc:spChg chg="mod">
          <ac:chgData name="Laurent Perrin" userId="aadadaf0-fd15-4863-957f-08ff83be6f05" providerId="ADAL" clId="{A95EBF16-AEEB-4A25-B2CD-5C93822A24FE}" dt="2022-10-04T06:56:16.601" v="20865" actId="20577"/>
          <ac:spMkLst>
            <pc:docMk/>
            <pc:sldMk cId="940393801" sldId="532"/>
            <ac:spMk id="53" creationId="{65A61AE2-971D-BADE-0A34-45B0692056E2}"/>
          </ac:spMkLst>
        </pc:spChg>
        <pc:graphicFrameChg chg="modGraphic">
          <ac:chgData name="Laurent Perrin" userId="aadadaf0-fd15-4863-957f-08ff83be6f05" providerId="ADAL" clId="{A95EBF16-AEEB-4A25-B2CD-5C93822A24FE}" dt="2022-10-03T09:01:53.014" v="20691" actId="20577"/>
          <ac:graphicFrameMkLst>
            <pc:docMk/>
            <pc:sldMk cId="940393801" sldId="532"/>
            <ac:graphicFrameMk id="56" creationId="{BC0D6381-3FAB-A274-A16C-5DE55C400431}"/>
          </ac:graphicFrameMkLst>
        </pc:graphicFrameChg>
        <pc:picChg chg="mod">
          <ac:chgData name="Laurent Perrin" userId="aadadaf0-fd15-4863-957f-08ff83be6f05" providerId="ADAL" clId="{A95EBF16-AEEB-4A25-B2CD-5C93822A24FE}" dt="2022-10-04T14:45:33.382" v="21058"/>
          <ac:picMkLst>
            <pc:docMk/>
            <pc:sldMk cId="940393801" sldId="532"/>
            <ac:picMk id="22" creationId="{EAE3ED8E-AD99-4E85-A0AA-256D4656A42A}"/>
          </ac:picMkLst>
        </pc:picChg>
      </pc:sldChg>
      <pc:sldChg chg="add del">
        <pc:chgData name="Laurent Perrin" userId="aadadaf0-fd15-4863-957f-08ff83be6f05" providerId="ADAL" clId="{A95EBF16-AEEB-4A25-B2CD-5C93822A24FE}" dt="2022-10-03T07:17:15.656" v="20510" actId="47"/>
        <pc:sldMkLst>
          <pc:docMk/>
          <pc:sldMk cId="3299452729" sldId="533"/>
        </pc:sldMkLst>
      </pc:sldChg>
      <pc:sldChg chg="addSp delSp modSp add del mod">
        <pc:chgData name="Laurent Perrin" userId="aadadaf0-fd15-4863-957f-08ff83be6f05" providerId="ADAL" clId="{A95EBF16-AEEB-4A25-B2CD-5C93822A24FE}" dt="2022-10-03T09:08:46.715" v="20713" actId="47"/>
        <pc:sldMkLst>
          <pc:docMk/>
          <pc:sldMk cId="3307116020" sldId="533"/>
        </pc:sldMkLst>
        <pc:spChg chg="mod">
          <ac:chgData name="Laurent Perrin" userId="aadadaf0-fd15-4863-957f-08ff83be6f05" providerId="ADAL" clId="{A95EBF16-AEEB-4A25-B2CD-5C93822A24FE}" dt="2022-10-03T08:57:19.668" v="20627" actId="164"/>
          <ac:spMkLst>
            <pc:docMk/>
            <pc:sldMk cId="3307116020" sldId="533"/>
            <ac:spMk id="4" creationId="{D2F6ADC0-4FD5-26B2-82AB-E71A0FB8FEDE}"/>
          </ac:spMkLst>
        </pc:spChg>
        <pc:spChg chg="del mod">
          <ac:chgData name="Laurent Perrin" userId="aadadaf0-fd15-4863-957f-08ff83be6f05" providerId="ADAL" clId="{A95EBF16-AEEB-4A25-B2CD-5C93822A24FE}" dt="2022-10-03T08:56:00.858" v="20616" actId="478"/>
          <ac:spMkLst>
            <pc:docMk/>
            <pc:sldMk cId="3307116020" sldId="533"/>
            <ac:spMk id="50" creationId="{261D6DB6-BA7C-495F-AD7F-0C1CDEC3463C}"/>
          </ac:spMkLst>
        </pc:spChg>
        <pc:spChg chg="mod">
          <ac:chgData name="Laurent Perrin" userId="aadadaf0-fd15-4863-957f-08ff83be6f05" providerId="ADAL" clId="{A95EBF16-AEEB-4A25-B2CD-5C93822A24FE}" dt="2022-10-03T08:57:19.668" v="20627" actId="164"/>
          <ac:spMkLst>
            <pc:docMk/>
            <pc:sldMk cId="3307116020" sldId="533"/>
            <ac:spMk id="55" creationId="{742520D0-D0B5-4DAC-9B8B-46654F42F5DA}"/>
          </ac:spMkLst>
        </pc:spChg>
        <pc:spChg chg="mod">
          <ac:chgData name="Laurent Perrin" userId="aadadaf0-fd15-4863-957f-08ff83be6f05" providerId="ADAL" clId="{A95EBF16-AEEB-4A25-B2CD-5C93822A24FE}" dt="2022-10-03T08:57:19.668" v="20627" actId="164"/>
          <ac:spMkLst>
            <pc:docMk/>
            <pc:sldMk cId="3307116020" sldId="533"/>
            <ac:spMk id="69" creationId="{7E627BA9-4EE1-451E-88BF-DF8F0259B818}"/>
          </ac:spMkLst>
        </pc:spChg>
        <pc:spChg chg="mod">
          <ac:chgData name="Laurent Perrin" userId="aadadaf0-fd15-4863-957f-08ff83be6f05" providerId="ADAL" clId="{A95EBF16-AEEB-4A25-B2CD-5C93822A24FE}" dt="2022-10-03T08:57:19.668" v="20627" actId="164"/>
          <ac:spMkLst>
            <pc:docMk/>
            <pc:sldMk cId="3307116020" sldId="533"/>
            <ac:spMk id="72" creationId="{7E3D99E5-F072-41C4-8798-63B677FBC389}"/>
          </ac:spMkLst>
        </pc:spChg>
        <pc:spChg chg="mod">
          <ac:chgData name="Laurent Perrin" userId="aadadaf0-fd15-4863-957f-08ff83be6f05" providerId="ADAL" clId="{A95EBF16-AEEB-4A25-B2CD-5C93822A24FE}" dt="2022-10-03T08:57:19.668" v="20627" actId="164"/>
          <ac:spMkLst>
            <pc:docMk/>
            <pc:sldMk cId="3307116020" sldId="533"/>
            <ac:spMk id="73" creationId="{BFD3E3E4-8233-4373-A631-B6B6BECB3175}"/>
          </ac:spMkLst>
        </pc:spChg>
        <pc:spChg chg="mod">
          <ac:chgData name="Laurent Perrin" userId="aadadaf0-fd15-4863-957f-08ff83be6f05" providerId="ADAL" clId="{A95EBF16-AEEB-4A25-B2CD-5C93822A24FE}" dt="2022-10-03T08:57:19.668" v="20627" actId="164"/>
          <ac:spMkLst>
            <pc:docMk/>
            <pc:sldMk cId="3307116020" sldId="533"/>
            <ac:spMk id="78" creationId="{DC6D2767-B4D1-4CFA-978B-BFB3D1042124}"/>
          </ac:spMkLst>
        </pc:spChg>
        <pc:spChg chg="mod">
          <ac:chgData name="Laurent Perrin" userId="aadadaf0-fd15-4863-957f-08ff83be6f05" providerId="ADAL" clId="{A95EBF16-AEEB-4A25-B2CD-5C93822A24FE}" dt="2022-10-03T08:57:19.668" v="20627" actId="164"/>
          <ac:spMkLst>
            <pc:docMk/>
            <pc:sldMk cId="3307116020" sldId="533"/>
            <ac:spMk id="86" creationId="{CA0DD37D-7CE3-452A-962F-446DAB5D25CB}"/>
          </ac:spMkLst>
        </pc:spChg>
        <pc:spChg chg="mod">
          <ac:chgData name="Laurent Perrin" userId="aadadaf0-fd15-4863-957f-08ff83be6f05" providerId="ADAL" clId="{A95EBF16-AEEB-4A25-B2CD-5C93822A24FE}" dt="2022-10-03T08:57:19.668" v="20627" actId="164"/>
          <ac:spMkLst>
            <pc:docMk/>
            <pc:sldMk cId="3307116020" sldId="533"/>
            <ac:spMk id="87" creationId="{F1DBA6E8-6231-47D2-9C29-C4D5381F1C52}"/>
          </ac:spMkLst>
        </pc:spChg>
        <pc:spChg chg="mod">
          <ac:chgData name="Laurent Perrin" userId="aadadaf0-fd15-4863-957f-08ff83be6f05" providerId="ADAL" clId="{A95EBF16-AEEB-4A25-B2CD-5C93822A24FE}" dt="2022-10-03T08:57:19.668" v="20627" actId="164"/>
          <ac:spMkLst>
            <pc:docMk/>
            <pc:sldMk cId="3307116020" sldId="533"/>
            <ac:spMk id="90" creationId="{5F7D8DA3-B2B3-49F5-8BFA-00008C1D4574}"/>
          </ac:spMkLst>
        </pc:spChg>
        <pc:spChg chg="mod">
          <ac:chgData name="Laurent Perrin" userId="aadadaf0-fd15-4863-957f-08ff83be6f05" providerId="ADAL" clId="{A95EBF16-AEEB-4A25-B2CD-5C93822A24FE}" dt="2022-10-03T08:57:19.668" v="20627" actId="164"/>
          <ac:spMkLst>
            <pc:docMk/>
            <pc:sldMk cId="3307116020" sldId="533"/>
            <ac:spMk id="91" creationId="{0B127405-F924-4280-925A-65464C5E104C}"/>
          </ac:spMkLst>
        </pc:spChg>
        <pc:spChg chg="mod">
          <ac:chgData name="Laurent Perrin" userId="aadadaf0-fd15-4863-957f-08ff83be6f05" providerId="ADAL" clId="{A95EBF16-AEEB-4A25-B2CD-5C93822A24FE}" dt="2022-10-03T08:57:19.668" v="20627" actId="164"/>
          <ac:spMkLst>
            <pc:docMk/>
            <pc:sldMk cId="3307116020" sldId="533"/>
            <ac:spMk id="92" creationId="{042EC601-74CC-43BA-AD1B-2479E13B8606}"/>
          </ac:spMkLst>
        </pc:spChg>
        <pc:spChg chg="mod">
          <ac:chgData name="Laurent Perrin" userId="aadadaf0-fd15-4863-957f-08ff83be6f05" providerId="ADAL" clId="{A95EBF16-AEEB-4A25-B2CD-5C93822A24FE}" dt="2022-10-03T08:57:19.668" v="20627" actId="164"/>
          <ac:spMkLst>
            <pc:docMk/>
            <pc:sldMk cId="3307116020" sldId="533"/>
            <ac:spMk id="93" creationId="{3F779E24-CDA7-4DD9-9D0C-641AF6C23199}"/>
          </ac:spMkLst>
        </pc:spChg>
        <pc:spChg chg="mod">
          <ac:chgData name="Laurent Perrin" userId="aadadaf0-fd15-4863-957f-08ff83be6f05" providerId="ADAL" clId="{A95EBF16-AEEB-4A25-B2CD-5C93822A24FE}" dt="2022-10-03T08:57:19.668" v="20627" actId="164"/>
          <ac:spMkLst>
            <pc:docMk/>
            <pc:sldMk cId="3307116020" sldId="533"/>
            <ac:spMk id="94" creationId="{D57D2C16-AFA9-4209-9F40-00C15A694972}"/>
          </ac:spMkLst>
        </pc:spChg>
        <pc:spChg chg="mod">
          <ac:chgData name="Laurent Perrin" userId="aadadaf0-fd15-4863-957f-08ff83be6f05" providerId="ADAL" clId="{A95EBF16-AEEB-4A25-B2CD-5C93822A24FE}" dt="2022-10-03T08:57:19.668" v="20627" actId="164"/>
          <ac:spMkLst>
            <pc:docMk/>
            <pc:sldMk cId="3307116020" sldId="533"/>
            <ac:spMk id="95" creationId="{0FFBF8FC-902E-43A5-9B2E-FDF1527081A3}"/>
          </ac:spMkLst>
        </pc:spChg>
        <pc:spChg chg="mod">
          <ac:chgData name="Laurent Perrin" userId="aadadaf0-fd15-4863-957f-08ff83be6f05" providerId="ADAL" clId="{A95EBF16-AEEB-4A25-B2CD-5C93822A24FE}" dt="2022-10-03T08:55:48.345" v="20614" actId="113"/>
          <ac:spMkLst>
            <pc:docMk/>
            <pc:sldMk cId="3307116020" sldId="533"/>
            <ac:spMk id="31746" creationId="{00000000-0000-0000-0000-000000000000}"/>
          </ac:spMkLst>
        </pc:spChg>
        <pc:grpChg chg="add mod">
          <ac:chgData name="Laurent Perrin" userId="aadadaf0-fd15-4863-957f-08ff83be6f05" providerId="ADAL" clId="{A95EBF16-AEEB-4A25-B2CD-5C93822A24FE}" dt="2022-10-03T08:57:19.668" v="20627" actId="164"/>
          <ac:grpSpMkLst>
            <pc:docMk/>
            <pc:sldMk cId="3307116020" sldId="533"/>
            <ac:grpSpMk id="2" creationId="{3981C332-48AA-473D-B990-BC4358C85CC7}"/>
          </ac:grpSpMkLst>
        </pc:grpChg>
        <pc:cxnChg chg="mod">
          <ac:chgData name="Laurent Perrin" userId="aadadaf0-fd15-4863-957f-08ff83be6f05" providerId="ADAL" clId="{A95EBF16-AEEB-4A25-B2CD-5C93822A24FE}" dt="2022-10-03T08:57:19.668" v="20627" actId="164"/>
          <ac:cxnSpMkLst>
            <pc:docMk/>
            <pc:sldMk cId="3307116020" sldId="533"/>
            <ac:cxnSpMk id="43" creationId="{ABA11923-5CE8-4400-B956-F99D9CE09B6E}"/>
          </ac:cxnSpMkLst>
        </pc:cxnChg>
        <pc:cxnChg chg="mod">
          <ac:chgData name="Laurent Perrin" userId="aadadaf0-fd15-4863-957f-08ff83be6f05" providerId="ADAL" clId="{A95EBF16-AEEB-4A25-B2CD-5C93822A24FE}" dt="2022-10-03T08:57:19.668" v="20627" actId="164"/>
          <ac:cxnSpMkLst>
            <pc:docMk/>
            <pc:sldMk cId="3307116020" sldId="533"/>
            <ac:cxnSpMk id="45" creationId="{EF5A850D-EF42-4B4C-BF1D-CCF2DB24B2C0}"/>
          </ac:cxnSpMkLst>
        </pc:cxnChg>
        <pc:cxnChg chg="mod">
          <ac:chgData name="Laurent Perrin" userId="aadadaf0-fd15-4863-957f-08ff83be6f05" providerId="ADAL" clId="{A95EBF16-AEEB-4A25-B2CD-5C93822A24FE}" dt="2022-10-03T08:57:19.668" v="20627" actId="164"/>
          <ac:cxnSpMkLst>
            <pc:docMk/>
            <pc:sldMk cId="3307116020" sldId="533"/>
            <ac:cxnSpMk id="46" creationId="{A1D1ED9D-747E-40B8-89CA-D657CCB63AB2}"/>
          </ac:cxnSpMkLst>
        </pc:cxnChg>
        <pc:cxnChg chg="mod">
          <ac:chgData name="Laurent Perrin" userId="aadadaf0-fd15-4863-957f-08ff83be6f05" providerId="ADAL" clId="{A95EBF16-AEEB-4A25-B2CD-5C93822A24FE}" dt="2022-10-03T08:57:19.668" v="20627" actId="164"/>
          <ac:cxnSpMkLst>
            <pc:docMk/>
            <pc:sldMk cId="3307116020" sldId="533"/>
            <ac:cxnSpMk id="48" creationId="{976B3CDC-BE32-4DA3-9F35-CA7B776844A3}"/>
          </ac:cxnSpMkLst>
        </pc:cxnChg>
        <pc:cxnChg chg="mod">
          <ac:chgData name="Laurent Perrin" userId="aadadaf0-fd15-4863-957f-08ff83be6f05" providerId="ADAL" clId="{A95EBF16-AEEB-4A25-B2CD-5C93822A24FE}" dt="2022-10-03T08:57:19.668" v="20627" actId="164"/>
          <ac:cxnSpMkLst>
            <pc:docMk/>
            <pc:sldMk cId="3307116020" sldId="533"/>
            <ac:cxnSpMk id="49" creationId="{84658A96-DDD2-4D37-9A3A-5F87DA74050F}"/>
          </ac:cxnSpMkLst>
        </pc:cxnChg>
        <pc:cxnChg chg="mod">
          <ac:chgData name="Laurent Perrin" userId="aadadaf0-fd15-4863-957f-08ff83be6f05" providerId="ADAL" clId="{A95EBF16-AEEB-4A25-B2CD-5C93822A24FE}" dt="2022-10-03T08:57:19.668" v="20627" actId="164"/>
          <ac:cxnSpMkLst>
            <pc:docMk/>
            <pc:sldMk cId="3307116020" sldId="533"/>
            <ac:cxnSpMk id="51" creationId="{3A0FB49E-5C67-4C1D-BD6A-BF291BFB69DD}"/>
          </ac:cxnSpMkLst>
        </pc:cxnChg>
        <pc:cxnChg chg="mod">
          <ac:chgData name="Laurent Perrin" userId="aadadaf0-fd15-4863-957f-08ff83be6f05" providerId="ADAL" clId="{A95EBF16-AEEB-4A25-B2CD-5C93822A24FE}" dt="2022-10-03T08:57:19.668" v="20627" actId="164"/>
          <ac:cxnSpMkLst>
            <pc:docMk/>
            <pc:sldMk cId="3307116020" sldId="533"/>
            <ac:cxnSpMk id="67" creationId="{E33B97A9-D748-4BDE-B917-B9449C01AC42}"/>
          </ac:cxnSpMkLst>
        </pc:cxnChg>
        <pc:cxnChg chg="mod">
          <ac:chgData name="Laurent Perrin" userId="aadadaf0-fd15-4863-957f-08ff83be6f05" providerId="ADAL" clId="{A95EBF16-AEEB-4A25-B2CD-5C93822A24FE}" dt="2022-10-03T08:57:19.668" v="20627" actId="164"/>
          <ac:cxnSpMkLst>
            <pc:docMk/>
            <pc:sldMk cId="3307116020" sldId="533"/>
            <ac:cxnSpMk id="68" creationId="{0CB9F6D4-9A06-4096-8C47-91387630FF4A}"/>
          </ac:cxnSpMkLst>
        </pc:cxnChg>
        <pc:cxnChg chg="mod">
          <ac:chgData name="Laurent Perrin" userId="aadadaf0-fd15-4863-957f-08ff83be6f05" providerId="ADAL" clId="{A95EBF16-AEEB-4A25-B2CD-5C93822A24FE}" dt="2022-10-03T08:57:35.145" v="20631" actId="1037"/>
          <ac:cxnSpMkLst>
            <pc:docMk/>
            <pc:sldMk cId="3307116020" sldId="533"/>
            <ac:cxnSpMk id="70" creationId="{B189DB0A-412F-4DB0-8D5C-58F5FC762E67}"/>
          </ac:cxnSpMkLst>
        </pc:cxnChg>
        <pc:cxnChg chg="mod">
          <ac:chgData name="Laurent Perrin" userId="aadadaf0-fd15-4863-957f-08ff83be6f05" providerId="ADAL" clId="{A95EBF16-AEEB-4A25-B2CD-5C93822A24FE}" dt="2022-10-03T08:57:19.668" v="20627" actId="164"/>
          <ac:cxnSpMkLst>
            <pc:docMk/>
            <pc:sldMk cId="3307116020" sldId="533"/>
            <ac:cxnSpMk id="71" creationId="{884BF84F-4117-4189-AD4D-DBD2EBEB43D5}"/>
          </ac:cxnSpMkLst>
        </pc:cxnChg>
        <pc:cxnChg chg="mod">
          <ac:chgData name="Laurent Perrin" userId="aadadaf0-fd15-4863-957f-08ff83be6f05" providerId="ADAL" clId="{A95EBF16-AEEB-4A25-B2CD-5C93822A24FE}" dt="2022-10-03T08:57:19.668" v="20627" actId="164"/>
          <ac:cxnSpMkLst>
            <pc:docMk/>
            <pc:sldMk cId="3307116020" sldId="533"/>
            <ac:cxnSpMk id="79" creationId="{8E5EB834-A4E2-4F70-9B30-DDB6853AD8AD}"/>
          </ac:cxnSpMkLst>
        </pc:cxnChg>
        <pc:cxnChg chg="mod">
          <ac:chgData name="Laurent Perrin" userId="aadadaf0-fd15-4863-957f-08ff83be6f05" providerId="ADAL" clId="{A95EBF16-AEEB-4A25-B2CD-5C93822A24FE}" dt="2022-10-03T08:57:19.668" v="20627" actId="164"/>
          <ac:cxnSpMkLst>
            <pc:docMk/>
            <pc:sldMk cId="3307116020" sldId="533"/>
            <ac:cxnSpMk id="80" creationId="{DE11CD87-3DDC-416D-8598-5514388AE0D5}"/>
          </ac:cxnSpMkLst>
        </pc:cxnChg>
        <pc:cxnChg chg="mod">
          <ac:chgData name="Laurent Perrin" userId="aadadaf0-fd15-4863-957f-08ff83be6f05" providerId="ADAL" clId="{A95EBF16-AEEB-4A25-B2CD-5C93822A24FE}" dt="2022-10-03T08:57:19.668" v="20627" actId="164"/>
          <ac:cxnSpMkLst>
            <pc:docMk/>
            <pc:sldMk cId="3307116020" sldId="533"/>
            <ac:cxnSpMk id="81" creationId="{0F868C1A-5311-4DD1-B3D7-6840ADF51E20}"/>
          </ac:cxnSpMkLst>
        </pc:cxnChg>
        <pc:cxnChg chg="mod ord">
          <ac:chgData name="Laurent Perrin" userId="aadadaf0-fd15-4863-957f-08ff83be6f05" providerId="ADAL" clId="{A95EBF16-AEEB-4A25-B2CD-5C93822A24FE}" dt="2022-10-03T08:58:10.268" v="20641" actId="167"/>
          <ac:cxnSpMkLst>
            <pc:docMk/>
            <pc:sldMk cId="3307116020" sldId="533"/>
            <ac:cxnSpMk id="83" creationId="{03A488D9-0EC6-43C3-9FC1-2E2C349BAABC}"/>
          </ac:cxnSpMkLst>
        </pc:cxnChg>
        <pc:cxnChg chg="mod">
          <ac:chgData name="Laurent Perrin" userId="aadadaf0-fd15-4863-957f-08ff83be6f05" providerId="ADAL" clId="{A95EBF16-AEEB-4A25-B2CD-5C93822A24FE}" dt="2022-10-03T08:57:19.668" v="20627" actId="164"/>
          <ac:cxnSpMkLst>
            <pc:docMk/>
            <pc:sldMk cId="3307116020" sldId="533"/>
            <ac:cxnSpMk id="85" creationId="{B0E4A9CB-AB8C-44B1-9EF5-17C62929AD04}"/>
          </ac:cxnSpMkLst>
        </pc:cxnChg>
      </pc:sldChg>
      <pc:sldChg chg="modSp add">
        <pc:chgData name="Laurent Perrin" userId="aadadaf0-fd15-4863-957f-08ff83be6f05" providerId="ADAL" clId="{A95EBF16-AEEB-4A25-B2CD-5C93822A24FE}" dt="2022-10-04T14:44:16.313" v="21049"/>
        <pc:sldMkLst>
          <pc:docMk/>
          <pc:sldMk cId="2867338717" sldId="534"/>
        </pc:sldMkLst>
        <pc:picChg chg="mod">
          <ac:chgData name="Laurent Perrin" userId="aadadaf0-fd15-4863-957f-08ff83be6f05" providerId="ADAL" clId="{A95EBF16-AEEB-4A25-B2CD-5C93822A24FE}" dt="2022-10-04T14:44:16.313" v="21049"/>
          <ac:picMkLst>
            <pc:docMk/>
            <pc:sldMk cId="2867338717" sldId="534"/>
            <ac:picMk id="11" creationId="{CEEC3617-1893-4F63-B662-62CB52539F9E}"/>
          </ac:picMkLst>
        </pc:picChg>
      </pc:sldChg>
      <pc:sldChg chg="add del">
        <pc:chgData name="Laurent Perrin" userId="aadadaf0-fd15-4863-957f-08ff83be6f05" providerId="ADAL" clId="{A95EBF16-AEEB-4A25-B2CD-5C93822A24FE}" dt="2022-10-03T08:57:25.243" v="20629" actId="47"/>
        <pc:sldMkLst>
          <pc:docMk/>
          <pc:sldMk cId="2645665724" sldId="535"/>
        </pc:sldMkLst>
      </pc:sldChg>
      <pc:sldChg chg="addSp delSp modSp add mod">
        <pc:chgData name="Laurent Perrin" userId="aadadaf0-fd15-4863-957f-08ff83be6f05" providerId="ADAL" clId="{A95EBF16-AEEB-4A25-B2CD-5C93822A24FE}" dt="2022-10-04T14:44:08.009" v="21048"/>
        <pc:sldMkLst>
          <pc:docMk/>
          <pc:sldMk cId="4110338652" sldId="535"/>
        </pc:sldMkLst>
        <pc:spChg chg="mod topLvl">
          <ac:chgData name="Laurent Perrin" userId="aadadaf0-fd15-4863-957f-08ff83be6f05" providerId="ADAL" clId="{A95EBF16-AEEB-4A25-B2CD-5C93822A24FE}" dt="2022-10-03T09:07:11.994" v="20707" actId="165"/>
          <ac:spMkLst>
            <pc:docMk/>
            <pc:sldMk cId="4110338652" sldId="535"/>
            <ac:spMk id="4" creationId="{D2F6ADC0-4FD5-26B2-82AB-E71A0FB8FEDE}"/>
          </ac:spMkLst>
        </pc:spChg>
        <pc:spChg chg="mod topLvl">
          <ac:chgData name="Laurent Perrin" userId="aadadaf0-fd15-4863-957f-08ff83be6f05" providerId="ADAL" clId="{A95EBF16-AEEB-4A25-B2CD-5C93822A24FE}" dt="2022-10-03T09:07:11.994" v="20707" actId="165"/>
          <ac:spMkLst>
            <pc:docMk/>
            <pc:sldMk cId="4110338652" sldId="535"/>
            <ac:spMk id="55" creationId="{742520D0-D0B5-4DAC-9B8B-46654F42F5DA}"/>
          </ac:spMkLst>
        </pc:spChg>
        <pc:spChg chg="mod topLvl">
          <ac:chgData name="Laurent Perrin" userId="aadadaf0-fd15-4863-957f-08ff83be6f05" providerId="ADAL" clId="{A95EBF16-AEEB-4A25-B2CD-5C93822A24FE}" dt="2022-10-03T09:07:11.994" v="20707" actId="165"/>
          <ac:spMkLst>
            <pc:docMk/>
            <pc:sldMk cId="4110338652" sldId="535"/>
            <ac:spMk id="69" creationId="{7E627BA9-4EE1-451E-88BF-DF8F0259B818}"/>
          </ac:spMkLst>
        </pc:spChg>
        <pc:spChg chg="mod topLvl">
          <ac:chgData name="Laurent Perrin" userId="aadadaf0-fd15-4863-957f-08ff83be6f05" providerId="ADAL" clId="{A95EBF16-AEEB-4A25-B2CD-5C93822A24FE}" dt="2022-10-03T09:07:11.994" v="20707" actId="165"/>
          <ac:spMkLst>
            <pc:docMk/>
            <pc:sldMk cId="4110338652" sldId="535"/>
            <ac:spMk id="72" creationId="{7E3D99E5-F072-41C4-8798-63B677FBC389}"/>
          </ac:spMkLst>
        </pc:spChg>
        <pc:spChg chg="mod topLvl">
          <ac:chgData name="Laurent Perrin" userId="aadadaf0-fd15-4863-957f-08ff83be6f05" providerId="ADAL" clId="{A95EBF16-AEEB-4A25-B2CD-5C93822A24FE}" dt="2022-10-03T09:07:11.994" v="20707" actId="165"/>
          <ac:spMkLst>
            <pc:docMk/>
            <pc:sldMk cId="4110338652" sldId="535"/>
            <ac:spMk id="73" creationId="{BFD3E3E4-8233-4373-A631-B6B6BECB3175}"/>
          </ac:spMkLst>
        </pc:spChg>
        <pc:spChg chg="mod topLvl">
          <ac:chgData name="Laurent Perrin" userId="aadadaf0-fd15-4863-957f-08ff83be6f05" providerId="ADAL" clId="{A95EBF16-AEEB-4A25-B2CD-5C93822A24FE}" dt="2022-10-03T09:07:11.994" v="20707" actId="165"/>
          <ac:spMkLst>
            <pc:docMk/>
            <pc:sldMk cId="4110338652" sldId="535"/>
            <ac:spMk id="78" creationId="{DC6D2767-B4D1-4CFA-978B-BFB3D1042124}"/>
          </ac:spMkLst>
        </pc:spChg>
        <pc:spChg chg="mod topLvl">
          <ac:chgData name="Laurent Perrin" userId="aadadaf0-fd15-4863-957f-08ff83be6f05" providerId="ADAL" clId="{A95EBF16-AEEB-4A25-B2CD-5C93822A24FE}" dt="2022-10-03T09:07:11.994" v="20707" actId="165"/>
          <ac:spMkLst>
            <pc:docMk/>
            <pc:sldMk cId="4110338652" sldId="535"/>
            <ac:spMk id="86" creationId="{CA0DD37D-7CE3-452A-962F-446DAB5D25CB}"/>
          </ac:spMkLst>
        </pc:spChg>
        <pc:spChg chg="mod topLvl">
          <ac:chgData name="Laurent Perrin" userId="aadadaf0-fd15-4863-957f-08ff83be6f05" providerId="ADAL" clId="{A95EBF16-AEEB-4A25-B2CD-5C93822A24FE}" dt="2022-10-03T09:07:11.994" v="20707" actId="165"/>
          <ac:spMkLst>
            <pc:docMk/>
            <pc:sldMk cId="4110338652" sldId="535"/>
            <ac:spMk id="87" creationId="{F1DBA6E8-6231-47D2-9C29-C4D5381F1C52}"/>
          </ac:spMkLst>
        </pc:spChg>
        <pc:spChg chg="mod topLvl">
          <ac:chgData name="Laurent Perrin" userId="aadadaf0-fd15-4863-957f-08ff83be6f05" providerId="ADAL" clId="{A95EBF16-AEEB-4A25-B2CD-5C93822A24FE}" dt="2022-10-03T09:07:11.994" v="20707" actId="165"/>
          <ac:spMkLst>
            <pc:docMk/>
            <pc:sldMk cId="4110338652" sldId="535"/>
            <ac:spMk id="90" creationId="{5F7D8DA3-B2B3-49F5-8BFA-00008C1D4574}"/>
          </ac:spMkLst>
        </pc:spChg>
        <pc:spChg chg="mod topLvl">
          <ac:chgData name="Laurent Perrin" userId="aadadaf0-fd15-4863-957f-08ff83be6f05" providerId="ADAL" clId="{A95EBF16-AEEB-4A25-B2CD-5C93822A24FE}" dt="2022-10-03T09:07:11.994" v="20707" actId="165"/>
          <ac:spMkLst>
            <pc:docMk/>
            <pc:sldMk cId="4110338652" sldId="535"/>
            <ac:spMk id="91" creationId="{0B127405-F924-4280-925A-65464C5E104C}"/>
          </ac:spMkLst>
        </pc:spChg>
        <pc:spChg chg="mod topLvl">
          <ac:chgData name="Laurent Perrin" userId="aadadaf0-fd15-4863-957f-08ff83be6f05" providerId="ADAL" clId="{A95EBF16-AEEB-4A25-B2CD-5C93822A24FE}" dt="2022-10-03T09:07:11.994" v="20707" actId="165"/>
          <ac:spMkLst>
            <pc:docMk/>
            <pc:sldMk cId="4110338652" sldId="535"/>
            <ac:spMk id="92" creationId="{042EC601-74CC-43BA-AD1B-2479E13B8606}"/>
          </ac:spMkLst>
        </pc:spChg>
        <pc:spChg chg="mod topLvl">
          <ac:chgData name="Laurent Perrin" userId="aadadaf0-fd15-4863-957f-08ff83be6f05" providerId="ADAL" clId="{A95EBF16-AEEB-4A25-B2CD-5C93822A24FE}" dt="2022-10-03T09:07:11.994" v="20707" actId="165"/>
          <ac:spMkLst>
            <pc:docMk/>
            <pc:sldMk cId="4110338652" sldId="535"/>
            <ac:spMk id="93" creationId="{3F779E24-CDA7-4DD9-9D0C-641AF6C23199}"/>
          </ac:spMkLst>
        </pc:spChg>
        <pc:spChg chg="mod topLvl">
          <ac:chgData name="Laurent Perrin" userId="aadadaf0-fd15-4863-957f-08ff83be6f05" providerId="ADAL" clId="{A95EBF16-AEEB-4A25-B2CD-5C93822A24FE}" dt="2022-10-03T09:07:11.994" v="20707" actId="165"/>
          <ac:spMkLst>
            <pc:docMk/>
            <pc:sldMk cId="4110338652" sldId="535"/>
            <ac:spMk id="94" creationId="{D57D2C16-AFA9-4209-9F40-00C15A694972}"/>
          </ac:spMkLst>
        </pc:spChg>
        <pc:spChg chg="mod topLvl">
          <ac:chgData name="Laurent Perrin" userId="aadadaf0-fd15-4863-957f-08ff83be6f05" providerId="ADAL" clId="{A95EBF16-AEEB-4A25-B2CD-5C93822A24FE}" dt="2022-10-03T09:07:11.994" v="20707" actId="165"/>
          <ac:spMkLst>
            <pc:docMk/>
            <pc:sldMk cId="4110338652" sldId="535"/>
            <ac:spMk id="95" creationId="{0FFBF8FC-902E-43A5-9B2E-FDF1527081A3}"/>
          </ac:spMkLst>
        </pc:spChg>
        <pc:grpChg chg="del">
          <ac:chgData name="Laurent Perrin" userId="aadadaf0-fd15-4863-957f-08ff83be6f05" providerId="ADAL" clId="{A95EBF16-AEEB-4A25-B2CD-5C93822A24FE}" dt="2022-10-03T09:07:11.994" v="20707" actId="165"/>
          <ac:grpSpMkLst>
            <pc:docMk/>
            <pc:sldMk cId="4110338652" sldId="535"/>
            <ac:grpSpMk id="2" creationId="{3981C332-48AA-473D-B990-BC4358C85CC7}"/>
          </ac:grpSpMkLst>
        </pc:grpChg>
        <pc:grpChg chg="add del mod">
          <ac:chgData name="Laurent Perrin" userId="aadadaf0-fd15-4863-957f-08ff83be6f05" providerId="ADAL" clId="{A95EBF16-AEEB-4A25-B2CD-5C93822A24FE}" dt="2022-10-03T09:07:54.886" v="20709" actId="478"/>
          <ac:grpSpMkLst>
            <pc:docMk/>
            <pc:sldMk cId="4110338652" sldId="535"/>
            <ac:grpSpMk id="3" creationId="{12712200-B9C6-44EE-8ED4-FD3EB0ABB255}"/>
          </ac:grpSpMkLst>
        </pc:grpChg>
        <pc:picChg chg="add mod ord">
          <ac:chgData name="Laurent Perrin" userId="aadadaf0-fd15-4863-957f-08ff83be6f05" providerId="ADAL" clId="{A95EBF16-AEEB-4A25-B2CD-5C93822A24FE}" dt="2022-10-03T09:08:14.962" v="20712" actId="167"/>
          <ac:picMkLst>
            <pc:docMk/>
            <pc:sldMk cId="4110338652" sldId="535"/>
            <ac:picMk id="5" creationId="{1F92C141-A471-4F95-A8D2-74EB5F8E27A0}"/>
          </ac:picMkLst>
        </pc:picChg>
        <pc:picChg chg="mod">
          <ac:chgData name="Laurent Perrin" userId="aadadaf0-fd15-4863-957f-08ff83be6f05" providerId="ADAL" clId="{A95EBF16-AEEB-4A25-B2CD-5C93822A24FE}" dt="2022-10-04T14:44:08.009" v="21048"/>
          <ac:picMkLst>
            <pc:docMk/>
            <pc:sldMk cId="4110338652" sldId="535"/>
            <ac:picMk id="11" creationId="{CEEC3617-1893-4F63-B662-62CB52539F9E}"/>
          </ac:picMkLst>
        </pc:picChg>
        <pc:cxnChg chg="mod topLvl">
          <ac:chgData name="Laurent Perrin" userId="aadadaf0-fd15-4863-957f-08ff83be6f05" providerId="ADAL" clId="{A95EBF16-AEEB-4A25-B2CD-5C93822A24FE}" dt="2022-10-03T09:07:46.237" v="20708" actId="164"/>
          <ac:cxnSpMkLst>
            <pc:docMk/>
            <pc:sldMk cId="4110338652" sldId="535"/>
            <ac:cxnSpMk id="43" creationId="{ABA11923-5CE8-4400-B956-F99D9CE09B6E}"/>
          </ac:cxnSpMkLst>
        </pc:cxnChg>
        <pc:cxnChg chg="mod topLvl">
          <ac:chgData name="Laurent Perrin" userId="aadadaf0-fd15-4863-957f-08ff83be6f05" providerId="ADAL" clId="{A95EBF16-AEEB-4A25-B2CD-5C93822A24FE}" dt="2022-10-03T09:07:46.237" v="20708" actId="164"/>
          <ac:cxnSpMkLst>
            <pc:docMk/>
            <pc:sldMk cId="4110338652" sldId="535"/>
            <ac:cxnSpMk id="45" creationId="{EF5A850D-EF42-4B4C-BF1D-CCF2DB24B2C0}"/>
          </ac:cxnSpMkLst>
        </pc:cxnChg>
        <pc:cxnChg chg="mod topLvl">
          <ac:chgData name="Laurent Perrin" userId="aadadaf0-fd15-4863-957f-08ff83be6f05" providerId="ADAL" clId="{A95EBF16-AEEB-4A25-B2CD-5C93822A24FE}" dt="2022-10-03T09:07:46.237" v="20708" actId="164"/>
          <ac:cxnSpMkLst>
            <pc:docMk/>
            <pc:sldMk cId="4110338652" sldId="535"/>
            <ac:cxnSpMk id="46" creationId="{A1D1ED9D-747E-40B8-89CA-D657CCB63AB2}"/>
          </ac:cxnSpMkLst>
        </pc:cxnChg>
        <pc:cxnChg chg="mod topLvl">
          <ac:chgData name="Laurent Perrin" userId="aadadaf0-fd15-4863-957f-08ff83be6f05" providerId="ADAL" clId="{A95EBF16-AEEB-4A25-B2CD-5C93822A24FE}" dt="2022-10-03T09:07:46.237" v="20708" actId="164"/>
          <ac:cxnSpMkLst>
            <pc:docMk/>
            <pc:sldMk cId="4110338652" sldId="535"/>
            <ac:cxnSpMk id="48" creationId="{976B3CDC-BE32-4DA3-9F35-CA7B776844A3}"/>
          </ac:cxnSpMkLst>
        </pc:cxnChg>
        <pc:cxnChg chg="mod topLvl">
          <ac:chgData name="Laurent Perrin" userId="aadadaf0-fd15-4863-957f-08ff83be6f05" providerId="ADAL" clId="{A95EBF16-AEEB-4A25-B2CD-5C93822A24FE}" dt="2022-10-03T09:07:46.237" v="20708" actId="164"/>
          <ac:cxnSpMkLst>
            <pc:docMk/>
            <pc:sldMk cId="4110338652" sldId="535"/>
            <ac:cxnSpMk id="49" creationId="{84658A96-DDD2-4D37-9A3A-5F87DA74050F}"/>
          </ac:cxnSpMkLst>
        </pc:cxnChg>
        <pc:cxnChg chg="mod topLvl">
          <ac:chgData name="Laurent Perrin" userId="aadadaf0-fd15-4863-957f-08ff83be6f05" providerId="ADAL" clId="{A95EBF16-AEEB-4A25-B2CD-5C93822A24FE}" dt="2022-10-03T09:07:11.994" v="20707" actId="165"/>
          <ac:cxnSpMkLst>
            <pc:docMk/>
            <pc:sldMk cId="4110338652" sldId="535"/>
            <ac:cxnSpMk id="51" creationId="{3A0FB49E-5C67-4C1D-BD6A-BF291BFB69DD}"/>
          </ac:cxnSpMkLst>
        </pc:cxnChg>
        <pc:cxnChg chg="mod topLvl">
          <ac:chgData name="Laurent Perrin" userId="aadadaf0-fd15-4863-957f-08ff83be6f05" providerId="ADAL" clId="{A95EBF16-AEEB-4A25-B2CD-5C93822A24FE}" dt="2022-10-03T09:07:46.237" v="20708" actId="164"/>
          <ac:cxnSpMkLst>
            <pc:docMk/>
            <pc:sldMk cId="4110338652" sldId="535"/>
            <ac:cxnSpMk id="67" creationId="{E33B97A9-D748-4BDE-B917-B9449C01AC42}"/>
          </ac:cxnSpMkLst>
        </pc:cxnChg>
        <pc:cxnChg chg="mod topLvl">
          <ac:chgData name="Laurent Perrin" userId="aadadaf0-fd15-4863-957f-08ff83be6f05" providerId="ADAL" clId="{A95EBF16-AEEB-4A25-B2CD-5C93822A24FE}" dt="2022-10-03T09:07:46.237" v="20708" actId="164"/>
          <ac:cxnSpMkLst>
            <pc:docMk/>
            <pc:sldMk cId="4110338652" sldId="535"/>
            <ac:cxnSpMk id="68" creationId="{0CB9F6D4-9A06-4096-8C47-91387630FF4A}"/>
          </ac:cxnSpMkLst>
        </pc:cxnChg>
        <pc:cxnChg chg="mod topLvl">
          <ac:chgData name="Laurent Perrin" userId="aadadaf0-fd15-4863-957f-08ff83be6f05" providerId="ADAL" clId="{A95EBF16-AEEB-4A25-B2CD-5C93822A24FE}" dt="2022-10-03T09:07:46.237" v="20708" actId="164"/>
          <ac:cxnSpMkLst>
            <pc:docMk/>
            <pc:sldMk cId="4110338652" sldId="535"/>
            <ac:cxnSpMk id="70" creationId="{B189DB0A-412F-4DB0-8D5C-58F5FC762E67}"/>
          </ac:cxnSpMkLst>
        </pc:cxnChg>
        <pc:cxnChg chg="mod topLvl">
          <ac:chgData name="Laurent Perrin" userId="aadadaf0-fd15-4863-957f-08ff83be6f05" providerId="ADAL" clId="{A95EBF16-AEEB-4A25-B2CD-5C93822A24FE}" dt="2022-10-03T09:07:46.237" v="20708" actId="164"/>
          <ac:cxnSpMkLst>
            <pc:docMk/>
            <pc:sldMk cId="4110338652" sldId="535"/>
            <ac:cxnSpMk id="71" creationId="{884BF84F-4117-4189-AD4D-DBD2EBEB43D5}"/>
          </ac:cxnSpMkLst>
        </pc:cxnChg>
        <pc:cxnChg chg="mod topLvl">
          <ac:chgData name="Laurent Perrin" userId="aadadaf0-fd15-4863-957f-08ff83be6f05" providerId="ADAL" clId="{A95EBF16-AEEB-4A25-B2CD-5C93822A24FE}" dt="2022-10-03T09:07:46.237" v="20708" actId="164"/>
          <ac:cxnSpMkLst>
            <pc:docMk/>
            <pc:sldMk cId="4110338652" sldId="535"/>
            <ac:cxnSpMk id="79" creationId="{8E5EB834-A4E2-4F70-9B30-DDB6853AD8AD}"/>
          </ac:cxnSpMkLst>
        </pc:cxnChg>
        <pc:cxnChg chg="mod topLvl">
          <ac:chgData name="Laurent Perrin" userId="aadadaf0-fd15-4863-957f-08ff83be6f05" providerId="ADAL" clId="{A95EBF16-AEEB-4A25-B2CD-5C93822A24FE}" dt="2022-10-03T09:07:46.237" v="20708" actId="164"/>
          <ac:cxnSpMkLst>
            <pc:docMk/>
            <pc:sldMk cId="4110338652" sldId="535"/>
            <ac:cxnSpMk id="80" creationId="{DE11CD87-3DDC-416D-8598-5514388AE0D5}"/>
          </ac:cxnSpMkLst>
        </pc:cxnChg>
        <pc:cxnChg chg="mod topLvl">
          <ac:chgData name="Laurent Perrin" userId="aadadaf0-fd15-4863-957f-08ff83be6f05" providerId="ADAL" clId="{A95EBF16-AEEB-4A25-B2CD-5C93822A24FE}" dt="2022-10-03T09:07:11.994" v="20707" actId="165"/>
          <ac:cxnSpMkLst>
            <pc:docMk/>
            <pc:sldMk cId="4110338652" sldId="535"/>
            <ac:cxnSpMk id="81" creationId="{0F868C1A-5311-4DD1-B3D7-6840ADF51E20}"/>
          </ac:cxnSpMkLst>
        </pc:cxnChg>
        <pc:cxnChg chg="mod topLvl">
          <ac:chgData name="Laurent Perrin" userId="aadadaf0-fd15-4863-957f-08ff83be6f05" providerId="ADAL" clId="{A95EBF16-AEEB-4A25-B2CD-5C93822A24FE}" dt="2022-10-03T09:07:46.237" v="20708" actId="164"/>
          <ac:cxnSpMkLst>
            <pc:docMk/>
            <pc:sldMk cId="4110338652" sldId="535"/>
            <ac:cxnSpMk id="83" creationId="{03A488D9-0EC6-43C3-9FC1-2E2C349BAABC}"/>
          </ac:cxnSpMkLst>
        </pc:cxnChg>
        <pc:cxnChg chg="mod topLvl">
          <ac:chgData name="Laurent Perrin" userId="aadadaf0-fd15-4863-957f-08ff83be6f05" providerId="ADAL" clId="{A95EBF16-AEEB-4A25-B2CD-5C93822A24FE}" dt="2022-10-03T09:07:46.237" v="20708" actId="164"/>
          <ac:cxnSpMkLst>
            <pc:docMk/>
            <pc:sldMk cId="4110338652" sldId="535"/>
            <ac:cxnSpMk id="85" creationId="{B0E4A9CB-AB8C-44B1-9EF5-17C62929AD04}"/>
          </ac:cxnSpMkLst>
        </pc:cxnChg>
      </pc:sldChg>
    </pc:docChg>
  </pc:docChgLst>
  <pc:docChgLst>
    <pc:chgData name="Elinam Gayi" userId="6933c2d3-d5c0-4989-baae-f4a52956eb4f" providerId="ADAL" clId="{7BAB1C74-8F94-4F58-9F73-92828C33F766}"/>
    <pc:docChg chg="undo custSel addSld delSld modSld sldOrd">
      <pc:chgData name="Elinam Gayi" userId="6933c2d3-d5c0-4989-baae-f4a52956eb4f" providerId="ADAL" clId="{7BAB1C74-8F94-4F58-9F73-92828C33F766}" dt="2022-09-29T13:30:45.638" v="3415" actId="729"/>
      <pc:docMkLst>
        <pc:docMk/>
      </pc:docMkLst>
      <pc:sldChg chg="addSp delSp modSp mod">
        <pc:chgData name="Elinam Gayi" userId="6933c2d3-d5c0-4989-baae-f4a52956eb4f" providerId="ADAL" clId="{7BAB1C74-8F94-4F58-9F73-92828C33F766}" dt="2022-09-27T12:53:09.425" v="219"/>
        <pc:sldMkLst>
          <pc:docMk/>
          <pc:sldMk cId="2987659809" sldId="378"/>
        </pc:sldMkLst>
        <pc:cxnChg chg="add del mod">
          <ac:chgData name="Elinam Gayi" userId="6933c2d3-d5c0-4989-baae-f4a52956eb4f" providerId="ADAL" clId="{7BAB1C74-8F94-4F58-9F73-92828C33F766}" dt="2022-09-27T12:51:13.544" v="217" actId="21"/>
          <ac:cxnSpMkLst>
            <pc:docMk/>
            <pc:sldMk cId="2987659809" sldId="378"/>
            <ac:cxnSpMk id="2" creationId="{1B485755-4DEE-FB44-B54C-F41E257F81E2}"/>
          </ac:cxnSpMkLst>
        </pc:cxnChg>
        <pc:cxnChg chg="add del mod">
          <ac:chgData name="Elinam Gayi" userId="6933c2d3-d5c0-4989-baae-f4a52956eb4f" providerId="ADAL" clId="{7BAB1C74-8F94-4F58-9F73-92828C33F766}" dt="2022-09-27T12:53:09.425" v="219"/>
          <ac:cxnSpMkLst>
            <pc:docMk/>
            <pc:sldMk cId="2987659809" sldId="378"/>
            <ac:cxnSpMk id="3" creationId="{85550DA8-55C8-D18F-E9EC-A1E896CA80E3}"/>
          </ac:cxnSpMkLst>
        </pc:cxnChg>
      </pc:sldChg>
      <pc:sldChg chg="modSp mod">
        <pc:chgData name="Elinam Gayi" userId="6933c2d3-d5c0-4989-baae-f4a52956eb4f" providerId="ADAL" clId="{7BAB1C74-8F94-4F58-9F73-92828C33F766}" dt="2022-09-26T10:00:51.438" v="1" actId="313"/>
        <pc:sldMkLst>
          <pc:docMk/>
          <pc:sldMk cId="3826963290" sldId="462"/>
        </pc:sldMkLst>
        <pc:graphicFrameChg chg="mod modGraphic">
          <ac:chgData name="Elinam Gayi" userId="6933c2d3-d5c0-4989-baae-f4a52956eb4f" providerId="ADAL" clId="{7BAB1C74-8F94-4F58-9F73-92828C33F766}" dt="2022-09-26T10:00:51.438" v="1" actId="313"/>
          <ac:graphicFrameMkLst>
            <pc:docMk/>
            <pc:sldMk cId="3826963290" sldId="462"/>
            <ac:graphicFrameMk id="7" creationId="{7E65D36C-23B4-4469-B860-505C940DE46C}"/>
          </ac:graphicFrameMkLst>
        </pc:graphicFrameChg>
      </pc:sldChg>
      <pc:sldChg chg="addSp delSp modSp mod">
        <pc:chgData name="Elinam Gayi" userId="6933c2d3-d5c0-4989-baae-f4a52956eb4f" providerId="ADAL" clId="{7BAB1C74-8F94-4F58-9F73-92828C33F766}" dt="2022-09-28T14:27:25.358" v="2894" actId="1038"/>
        <pc:sldMkLst>
          <pc:docMk/>
          <pc:sldMk cId="2884610835" sldId="485"/>
        </pc:sldMkLst>
        <pc:grpChg chg="mod">
          <ac:chgData name="Elinam Gayi" userId="6933c2d3-d5c0-4989-baae-f4a52956eb4f" providerId="ADAL" clId="{7BAB1C74-8F94-4F58-9F73-92828C33F766}" dt="2022-09-28T14:26:28.364" v="2892" actId="1037"/>
          <ac:grpSpMkLst>
            <pc:docMk/>
            <pc:sldMk cId="2884610835" sldId="485"/>
            <ac:grpSpMk id="8" creationId="{C6B08A9C-A8ED-4C35-B010-C33E5CDF03A9}"/>
          </ac:grpSpMkLst>
        </pc:grpChg>
        <pc:grpChg chg="mod">
          <ac:chgData name="Elinam Gayi" userId="6933c2d3-d5c0-4989-baae-f4a52956eb4f" providerId="ADAL" clId="{7BAB1C74-8F94-4F58-9F73-92828C33F766}" dt="2022-09-26T10:03:38.996" v="4" actId="1076"/>
          <ac:grpSpMkLst>
            <pc:docMk/>
            <pc:sldMk cId="2884610835" sldId="485"/>
            <ac:grpSpMk id="38" creationId="{81FDD759-5B43-413F-AEF8-06632D03EB0F}"/>
          </ac:grpSpMkLst>
        </pc:grpChg>
        <pc:picChg chg="add del mod">
          <ac:chgData name="Elinam Gayi" userId="6933c2d3-d5c0-4989-baae-f4a52956eb4f" providerId="ADAL" clId="{7BAB1C74-8F94-4F58-9F73-92828C33F766}" dt="2022-09-28T09:29:49.149" v="2204" actId="21"/>
          <ac:picMkLst>
            <pc:docMk/>
            <pc:sldMk cId="2884610835" sldId="485"/>
            <ac:picMk id="3" creationId="{7C7C1845-BAB7-3901-8B66-0F0200D8DA8D}"/>
          </ac:picMkLst>
        </pc:picChg>
        <pc:cxnChg chg="mod">
          <ac:chgData name="Elinam Gayi" userId="6933c2d3-d5c0-4989-baae-f4a52956eb4f" providerId="ADAL" clId="{7BAB1C74-8F94-4F58-9F73-92828C33F766}" dt="2022-09-28T14:26:32.070" v="2893" actId="14100"/>
          <ac:cxnSpMkLst>
            <pc:docMk/>
            <pc:sldMk cId="2884610835" sldId="485"/>
            <ac:cxnSpMk id="13" creationId="{CEE87472-4793-4D9A-971A-D22B671E5ABE}"/>
          </ac:cxnSpMkLst>
        </pc:cxnChg>
        <pc:cxnChg chg="mod">
          <ac:chgData name="Elinam Gayi" userId="6933c2d3-d5c0-4989-baae-f4a52956eb4f" providerId="ADAL" clId="{7BAB1C74-8F94-4F58-9F73-92828C33F766}" dt="2022-09-28T14:26:25.261" v="2890" actId="1038"/>
          <ac:cxnSpMkLst>
            <pc:docMk/>
            <pc:sldMk cId="2884610835" sldId="485"/>
            <ac:cxnSpMk id="14" creationId="{3CDDD437-7DA0-4D99-92FC-10A61774976F}"/>
          </ac:cxnSpMkLst>
        </pc:cxnChg>
        <pc:cxnChg chg="mod">
          <ac:chgData name="Elinam Gayi" userId="6933c2d3-d5c0-4989-baae-f4a52956eb4f" providerId="ADAL" clId="{7BAB1C74-8F94-4F58-9F73-92828C33F766}" dt="2022-09-28T14:27:25.358" v="2894" actId="1038"/>
          <ac:cxnSpMkLst>
            <pc:docMk/>
            <pc:sldMk cId="2884610835" sldId="485"/>
            <ac:cxnSpMk id="60" creationId="{1158980C-D56B-4B65-A8A2-B0A535823823}"/>
          </ac:cxnSpMkLst>
        </pc:cxnChg>
        <pc:cxnChg chg="mod">
          <ac:chgData name="Elinam Gayi" userId="6933c2d3-d5c0-4989-baae-f4a52956eb4f" providerId="ADAL" clId="{7BAB1C74-8F94-4F58-9F73-92828C33F766}" dt="2022-09-26T10:04:01.564" v="18" actId="1036"/>
          <ac:cxnSpMkLst>
            <pc:docMk/>
            <pc:sldMk cId="2884610835" sldId="485"/>
            <ac:cxnSpMk id="63" creationId="{BCB721FF-7E2B-4F5F-8D74-AB6486441126}"/>
          </ac:cxnSpMkLst>
        </pc:cxnChg>
        <pc:cxnChg chg="mod">
          <ac:chgData name="Elinam Gayi" userId="6933c2d3-d5c0-4989-baae-f4a52956eb4f" providerId="ADAL" clId="{7BAB1C74-8F94-4F58-9F73-92828C33F766}" dt="2022-09-26T10:03:47.331" v="9" actId="1038"/>
          <ac:cxnSpMkLst>
            <pc:docMk/>
            <pc:sldMk cId="2884610835" sldId="485"/>
            <ac:cxnSpMk id="65" creationId="{104C175A-C722-41C1-A239-041C2F394574}"/>
          </ac:cxnSpMkLst>
        </pc:cxnChg>
      </pc:sldChg>
      <pc:sldChg chg="modSp mod">
        <pc:chgData name="Elinam Gayi" userId="6933c2d3-d5c0-4989-baae-f4a52956eb4f" providerId="ADAL" clId="{7BAB1C74-8F94-4F58-9F73-92828C33F766}" dt="2022-09-29T08:53:04.480" v="2960" actId="1036"/>
        <pc:sldMkLst>
          <pc:docMk/>
          <pc:sldMk cId="688513202" sldId="488"/>
        </pc:sldMkLst>
        <pc:cxnChg chg="mod">
          <ac:chgData name="Elinam Gayi" userId="6933c2d3-d5c0-4989-baae-f4a52956eb4f" providerId="ADAL" clId="{7BAB1C74-8F94-4F58-9F73-92828C33F766}" dt="2022-09-29T08:53:04.480" v="2960" actId="1036"/>
          <ac:cxnSpMkLst>
            <pc:docMk/>
            <pc:sldMk cId="688513202" sldId="488"/>
            <ac:cxnSpMk id="43" creationId="{2BE5F153-B182-4C02-A0BF-0C2AEE94C438}"/>
          </ac:cxnSpMkLst>
        </pc:cxnChg>
        <pc:cxnChg chg="mod">
          <ac:chgData name="Elinam Gayi" userId="6933c2d3-d5c0-4989-baae-f4a52956eb4f" providerId="ADAL" clId="{7BAB1C74-8F94-4F58-9F73-92828C33F766}" dt="2022-09-29T08:52:56.570" v="2958" actId="1035"/>
          <ac:cxnSpMkLst>
            <pc:docMk/>
            <pc:sldMk cId="688513202" sldId="488"/>
            <ac:cxnSpMk id="49" creationId="{A0EC9B4A-4716-4AD4-AEE8-5E229D26CAEB}"/>
          </ac:cxnSpMkLst>
        </pc:cxnChg>
      </pc:sldChg>
      <pc:sldChg chg="modSp mod modShow">
        <pc:chgData name="Elinam Gayi" userId="6933c2d3-d5c0-4989-baae-f4a52956eb4f" providerId="ADAL" clId="{7BAB1C74-8F94-4F58-9F73-92828C33F766}" dt="2022-09-29T13:30:45.638" v="3415" actId="729"/>
        <pc:sldMkLst>
          <pc:docMk/>
          <pc:sldMk cId="472926129" sldId="489"/>
        </pc:sldMkLst>
        <pc:spChg chg="mod">
          <ac:chgData name="Elinam Gayi" userId="6933c2d3-d5c0-4989-baae-f4a52956eb4f" providerId="ADAL" clId="{7BAB1C74-8F94-4F58-9F73-92828C33F766}" dt="2022-09-29T11:33:54.978" v="3011" actId="20577"/>
          <ac:spMkLst>
            <pc:docMk/>
            <pc:sldMk cId="472926129" sldId="489"/>
            <ac:spMk id="36" creationId="{39A164B8-7E84-44EE-8C56-346E5F92A7F8}"/>
          </ac:spMkLst>
        </pc:spChg>
      </pc:sldChg>
      <pc:sldChg chg="addSp delSp modSp add mod modNotesTx">
        <pc:chgData name="Elinam Gayi" userId="6933c2d3-d5c0-4989-baae-f4a52956eb4f" providerId="ADAL" clId="{7BAB1C74-8F94-4F58-9F73-92828C33F766}" dt="2022-09-28T14:27:46.655" v="2897" actId="692"/>
        <pc:sldMkLst>
          <pc:docMk/>
          <pc:sldMk cId="3092621525" sldId="491"/>
        </pc:sldMkLst>
        <pc:spChg chg="add del mod">
          <ac:chgData name="Elinam Gayi" userId="6933c2d3-d5c0-4989-baae-f4a52956eb4f" providerId="ADAL" clId="{7BAB1C74-8F94-4F58-9F73-92828C33F766}" dt="2022-09-27T13:23:08.277" v="225" actId="478"/>
          <ac:spMkLst>
            <pc:docMk/>
            <pc:sldMk cId="3092621525" sldId="491"/>
            <ac:spMk id="3" creationId="{74C90DF4-1070-5ADB-CB98-D0A50EBE8959}"/>
          </ac:spMkLst>
        </pc:spChg>
        <pc:spChg chg="add mod">
          <ac:chgData name="Elinam Gayi" userId="6933c2d3-d5c0-4989-baae-f4a52956eb4f" providerId="ADAL" clId="{7BAB1C74-8F94-4F58-9F73-92828C33F766}" dt="2022-09-27T13:28:04.823" v="252" actId="20577"/>
          <ac:spMkLst>
            <pc:docMk/>
            <pc:sldMk cId="3092621525" sldId="491"/>
            <ac:spMk id="4" creationId="{35F2F19D-2BF6-8086-6BD5-C9A223B80737}"/>
          </ac:spMkLst>
        </pc:spChg>
        <pc:spChg chg="add mod">
          <ac:chgData name="Elinam Gayi" userId="6933c2d3-d5c0-4989-baae-f4a52956eb4f" providerId="ADAL" clId="{7BAB1C74-8F94-4F58-9F73-92828C33F766}" dt="2022-09-27T13:23:04.275" v="223" actId="1076"/>
          <ac:spMkLst>
            <pc:docMk/>
            <pc:sldMk cId="3092621525" sldId="491"/>
            <ac:spMk id="5" creationId="{A518050C-D5F8-85B8-77BF-3C3F980D58D2}"/>
          </ac:spMkLst>
        </pc:spChg>
        <pc:spChg chg="add mod">
          <ac:chgData name="Elinam Gayi" userId="6933c2d3-d5c0-4989-baae-f4a52956eb4f" providerId="ADAL" clId="{7BAB1C74-8F94-4F58-9F73-92828C33F766}" dt="2022-09-27T15:30:26.533" v="1460" actId="1038"/>
          <ac:spMkLst>
            <pc:docMk/>
            <pc:sldMk cId="3092621525" sldId="491"/>
            <ac:spMk id="7" creationId="{5E992B0E-2217-A79D-114B-626A84643CCD}"/>
          </ac:spMkLst>
        </pc:spChg>
        <pc:spChg chg="add mod">
          <ac:chgData name="Elinam Gayi" userId="6933c2d3-d5c0-4989-baae-f4a52956eb4f" providerId="ADAL" clId="{7BAB1C74-8F94-4F58-9F73-92828C33F766}" dt="2022-09-27T13:23:04.275" v="223" actId="1076"/>
          <ac:spMkLst>
            <pc:docMk/>
            <pc:sldMk cId="3092621525" sldId="491"/>
            <ac:spMk id="12" creationId="{F5CD25DB-2369-38B4-224E-01B0B9F1BDF6}"/>
          </ac:spMkLst>
        </pc:spChg>
        <pc:spChg chg="mod">
          <ac:chgData name="Elinam Gayi" userId="6933c2d3-d5c0-4989-baae-f4a52956eb4f" providerId="ADAL" clId="{7BAB1C74-8F94-4F58-9F73-92828C33F766}" dt="2022-09-27T13:22:59.487" v="222"/>
          <ac:spMkLst>
            <pc:docMk/>
            <pc:sldMk cId="3092621525" sldId="491"/>
            <ac:spMk id="14" creationId="{1B0191AD-17FC-4723-9592-93D2A8910196}"/>
          </ac:spMkLst>
        </pc:spChg>
        <pc:spChg chg="mod">
          <ac:chgData name="Elinam Gayi" userId="6933c2d3-d5c0-4989-baae-f4a52956eb4f" providerId="ADAL" clId="{7BAB1C74-8F94-4F58-9F73-92828C33F766}" dt="2022-09-27T13:22:59.487" v="222"/>
          <ac:spMkLst>
            <pc:docMk/>
            <pc:sldMk cId="3092621525" sldId="491"/>
            <ac:spMk id="15" creationId="{D8511F60-E177-1D8D-69B5-4C3C38F51C10}"/>
          </ac:spMkLst>
        </pc:spChg>
        <pc:spChg chg="add mod">
          <ac:chgData name="Elinam Gayi" userId="6933c2d3-d5c0-4989-baae-f4a52956eb4f" providerId="ADAL" clId="{7BAB1C74-8F94-4F58-9F73-92828C33F766}" dt="2022-09-27T15:30:18.563" v="1454" actId="1076"/>
          <ac:spMkLst>
            <pc:docMk/>
            <pc:sldMk cId="3092621525" sldId="491"/>
            <ac:spMk id="17" creationId="{8002F064-B498-7C66-A9E5-1E424C155A1C}"/>
          </ac:spMkLst>
        </pc:spChg>
        <pc:spChg chg="add mod">
          <ac:chgData name="Elinam Gayi" userId="6933c2d3-d5c0-4989-baae-f4a52956eb4f" providerId="ADAL" clId="{7BAB1C74-8F94-4F58-9F73-92828C33F766}" dt="2022-09-27T13:23:04.275" v="223" actId="1076"/>
          <ac:spMkLst>
            <pc:docMk/>
            <pc:sldMk cId="3092621525" sldId="491"/>
            <ac:spMk id="18" creationId="{FADD55C5-28BE-B13E-FE25-799BB415C99F}"/>
          </ac:spMkLst>
        </pc:spChg>
        <pc:spChg chg="mod">
          <ac:chgData name="Elinam Gayi" userId="6933c2d3-d5c0-4989-baae-f4a52956eb4f" providerId="ADAL" clId="{7BAB1C74-8F94-4F58-9F73-92828C33F766}" dt="2022-09-27T13:22:58.308" v="221" actId="6549"/>
          <ac:spMkLst>
            <pc:docMk/>
            <pc:sldMk cId="3092621525" sldId="491"/>
            <ac:spMk id="26" creationId="{B7DE1573-BBF3-4061-9EBF-2AD512C58C4A}"/>
          </ac:spMkLst>
        </pc:spChg>
        <pc:grpChg chg="add mod">
          <ac:chgData name="Elinam Gayi" userId="6933c2d3-d5c0-4989-baae-f4a52956eb4f" providerId="ADAL" clId="{7BAB1C74-8F94-4F58-9F73-92828C33F766}" dt="2022-09-27T13:23:04.275" v="223" actId="1076"/>
          <ac:grpSpMkLst>
            <pc:docMk/>
            <pc:sldMk cId="3092621525" sldId="491"/>
            <ac:grpSpMk id="13" creationId="{324995F2-CF0D-E03C-313A-DDF6C522DE96}"/>
          </ac:grpSpMkLst>
        </pc:grpChg>
        <pc:cxnChg chg="add del mod">
          <ac:chgData name="Elinam Gayi" userId="6933c2d3-d5c0-4989-baae-f4a52956eb4f" providerId="ADAL" clId="{7BAB1C74-8F94-4F58-9F73-92828C33F766}" dt="2022-09-27T13:23:11.750" v="226" actId="478"/>
          <ac:cxnSpMkLst>
            <pc:docMk/>
            <pc:sldMk cId="3092621525" sldId="491"/>
            <ac:cxnSpMk id="2" creationId="{E3D21BBF-2383-6470-5D37-5434EB59892B}"/>
          </ac:cxnSpMkLst>
        </pc:cxnChg>
        <pc:cxnChg chg="add mod">
          <ac:chgData name="Elinam Gayi" userId="6933c2d3-d5c0-4989-baae-f4a52956eb4f" providerId="ADAL" clId="{7BAB1C74-8F94-4F58-9F73-92828C33F766}" dt="2022-09-27T15:30:26.533" v="1460" actId="1038"/>
          <ac:cxnSpMkLst>
            <pc:docMk/>
            <pc:sldMk cId="3092621525" sldId="491"/>
            <ac:cxnSpMk id="6" creationId="{217E1B40-EE13-0C82-E2A8-90E905C5F0CB}"/>
          </ac:cxnSpMkLst>
        </pc:cxnChg>
        <pc:cxnChg chg="add mod">
          <ac:chgData name="Elinam Gayi" userId="6933c2d3-d5c0-4989-baae-f4a52956eb4f" providerId="ADAL" clId="{7BAB1C74-8F94-4F58-9F73-92828C33F766}" dt="2022-09-27T13:23:04.275" v="223" actId="1076"/>
          <ac:cxnSpMkLst>
            <pc:docMk/>
            <pc:sldMk cId="3092621525" sldId="491"/>
            <ac:cxnSpMk id="8" creationId="{348CEA2F-C7CD-B9B5-A88D-2398EF8818B2}"/>
          </ac:cxnSpMkLst>
        </pc:cxnChg>
        <pc:cxnChg chg="add mod">
          <ac:chgData name="Elinam Gayi" userId="6933c2d3-d5c0-4989-baae-f4a52956eb4f" providerId="ADAL" clId="{7BAB1C74-8F94-4F58-9F73-92828C33F766}" dt="2022-09-27T13:23:04.275" v="223" actId="1076"/>
          <ac:cxnSpMkLst>
            <pc:docMk/>
            <pc:sldMk cId="3092621525" sldId="491"/>
            <ac:cxnSpMk id="9" creationId="{2A9F1189-AEA0-DEA7-906B-EFF6C3D7B807}"/>
          </ac:cxnSpMkLst>
        </pc:cxnChg>
        <pc:cxnChg chg="add mod">
          <ac:chgData name="Elinam Gayi" userId="6933c2d3-d5c0-4989-baae-f4a52956eb4f" providerId="ADAL" clId="{7BAB1C74-8F94-4F58-9F73-92828C33F766}" dt="2022-09-28T14:27:46.655" v="2897" actId="692"/>
          <ac:cxnSpMkLst>
            <pc:docMk/>
            <pc:sldMk cId="3092621525" sldId="491"/>
            <ac:cxnSpMk id="16" creationId="{2CAF33D8-725E-A75A-9D73-89C7228C64F7}"/>
          </ac:cxnSpMkLst>
        </pc:cxnChg>
      </pc:sldChg>
      <pc:sldChg chg="add del">
        <pc:chgData name="Elinam Gayi" userId="6933c2d3-d5c0-4989-baae-f4a52956eb4f" providerId="ADAL" clId="{7BAB1C74-8F94-4F58-9F73-92828C33F766}" dt="2022-09-27T13:37:24.830" v="371" actId="47"/>
        <pc:sldMkLst>
          <pc:docMk/>
          <pc:sldMk cId="2685866444" sldId="492"/>
        </pc:sldMkLst>
      </pc:sldChg>
      <pc:sldChg chg="modSp mod">
        <pc:chgData name="Elinam Gayi" userId="6933c2d3-d5c0-4989-baae-f4a52956eb4f" providerId="ADAL" clId="{7BAB1C74-8F94-4F58-9F73-92828C33F766}" dt="2022-09-29T10:13:27.496" v="2975" actId="20577"/>
        <pc:sldMkLst>
          <pc:docMk/>
          <pc:sldMk cId="152189038" sldId="493"/>
        </pc:sldMkLst>
        <pc:spChg chg="mod">
          <ac:chgData name="Elinam Gayi" userId="6933c2d3-d5c0-4989-baae-f4a52956eb4f" providerId="ADAL" clId="{7BAB1C74-8F94-4F58-9F73-92828C33F766}" dt="2022-09-29T10:13:27.496" v="2975" actId="20577"/>
          <ac:spMkLst>
            <pc:docMk/>
            <pc:sldMk cId="152189038" sldId="493"/>
            <ac:spMk id="10" creationId="{0C89D9BC-9ECF-4F6C-9D26-AF785C7FBCAB}"/>
          </ac:spMkLst>
        </pc:spChg>
      </pc:sldChg>
      <pc:sldChg chg="modSp mod">
        <pc:chgData name="Elinam Gayi" userId="6933c2d3-d5c0-4989-baae-f4a52956eb4f" providerId="ADAL" clId="{7BAB1C74-8F94-4F58-9F73-92828C33F766}" dt="2022-09-29T08:51:59.036" v="2950" actId="1037"/>
        <pc:sldMkLst>
          <pc:docMk/>
          <pc:sldMk cId="1317155245" sldId="494"/>
        </pc:sldMkLst>
        <pc:cxnChg chg="mod">
          <ac:chgData name="Elinam Gayi" userId="6933c2d3-d5c0-4989-baae-f4a52956eb4f" providerId="ADAL" clId="{7BAB1C74-8F94-4F58-9F73-92828C33F766}" dt="2022-09-29T08:51:59.036" v="2950" actId="1037"/>
          <ac:cxnSpMkLst>
            <pc:docMk/>
            <pc:sldMk cId="1317155245" sldId="494"/>
            <ac:cxnSpMk id="8" creationId="{01C17F26-1C8E-4502-9451-948C738F1E9B}"/>
          </ac:cxnSpMkLst>
        </pc:cxnChg>
      </pc:sldChg>
      <pc:sldChg chg="addSp delSp modSp add del mod">
        <pc:chgData name="Elinam Gayi" userId="6933c2d3-d5c0-4989-baae-f4a52956eb4f" providerId="ADAL" clId="{7BAB1C74-8F94-4F58-9F73-92828C33F766}" dt="2022-09-27T13:22:47.502" v="220" actId="47"/>
        <pc:sldMkLst>
          <pc:docMk/>
          <pc:sldMk cId="1629759665" sldId="497"/>
        </pc:sldMkLst>
        <pc:spChg chg="del mod topLvl">
          <ac:chgData name="Elinam Gayi" userId="6933c2d3-d5c0-4989-baae-f4a52956eb4f" providerId="ADAL" clId="{7BAB1C74-8F94-4F58-9F73-92828C33F766}" dt="2022-09-27T12:50:48.812" v="211" actId="478"/>
          <ac:spMkLst>
            <pc:docMk/>
            <pc:sldMk cId="1629759665" sldId="497"/>
            <ac:spMk id="4" creationId="{5941EA11-ADB9-489F-2586-42BDCC015EC5}"/>
          </ac:spMkLst>
        </pc:spChg>
        <pc:spChg chg="mod">
          <ac:chgData name="Elinam Gayi" userId="6933c2d3-d5c0-4989-baae-f4a52956eb4f" providerId="ADAL" clId="{7BAB1C74-8F94-4F58-9F73-92828C33F766}" dt="2022-09-27T12:50:02.683" v="202" actId="14100"/>
          <ac:spMkLst>
            <pc:docMk/>
            <pc:sldMk cId="1629759665" sldId="497"/>
            <ac:spMk id="10" creationId="{00000000-0000-0000-0000-000000000000}"/>
          </ac:spMkLst>
        </pc:spChg>
        <pc:spChg chg="del mod topLvl">
          <ac:chgData name="Elinam Gayi" userId="6933c2d3-d5c0-4989-baae-f4a52956eb4f" providerId="ADAL" clId="{7BAB1C74-8F94-4F58-9F73-92828C33F766}" dt="2022-09-27T12:50:48.812" v="211" actId="478"/>
          <ac:spMkLst>
            <pc:docMk/>
            <pc:sldMk cId="1629759665" sldId="497"/>
            <ac:spMk id="14" creationId="{DB822C9E-6EAD-1410-A81C-BB8C1C4B369D}"/>
          </ac:spMkLst>
        </pc:spChg>
        <pc:spChg chg="mod topLvl">
          <ac:chgData name="Elinam Gayi" userId="6933c2d3-d5c0-4989-baae-f4a52956eb4f" providerId="ADAL" clId="{7BAB1C74-8F94-4F58-9F73-92828C33F766}" dt="2022-09-27T12:51:02.332" v="215" actId="1076"/>
          <ac:spMkLst>
            <pc:docMk/>
            <pc:sldMk cId="1629759665" sldId="497"/>
            <ac:spMk id="15" creationId="{FDBB8069-DAA4-D5F2-C50D-4FB7B2E53347}"/>
          </ac:spMkLst>
        </pc:spChg>
        <pc:spChg chg="del mod topLvl">
          <ac:chgData name="Elinam Gayi" userId="6933c2d3-d5c0-4989-baae-f4a52956eb4f" providerId="ADAL" clId="{7BAB1C74-8F94-4F58-9F73-92828C33F766}" dt="2022-09-27T12:50:48.812" v="211" actId="478"/>
          <ac:spMkLst>
            <pc:docMk/>
            <pc:sldMk cId="1629759665" sldId="497"/>
            <ac:spMk id="16" creationId="{1B9E6880-30BA-3F63-5497-7B3058930211}"/>
          </ac:spMkLst>
        </pc:spChg>
        <pc:spChg chg="mod topLvl">
          <ac:chgData name="Elinam Gayi" userId="6933c2d3-d5c0-4989-baae-f4a52956eb4f" providerId="ADAL" clId="{7BAB1C74-8F94-4F58-9F73-92828C33F766}" dt="2022-09-27T12:50:36.751" v="208" actId="1076"/>
          <ac:spMkLst>
            <pc:docMk/>
            <pc:sldMk cId="1629759665" sldId="497"/>
            <ac:spMk id="17" creationId="{0CD67508-A338-2544-58E4-208CBE2DF5DC}"/>
          </ac:spMkLst>
        </pc:spChg>
        <pc:spChg chg="mod topLvl">
          <ac:chgData name="Elinam Gayi" userId="6933c2d3-d5c0-4989-baae-f4a52956eb4f" providerId="ADAL" clId="{7BAB1C74-8F94-4F58-9F73-92828C33F766}" dt="2022-09-27T12:45:07.342" v="115" actId="165"/>
          <ac:spMkLst>
            <pc:docMk/>
            <pc:sldMk cId="1629759665" sldId="497"/>
            <ac:spMk id="19" creationId="{0E70DE9B-4E73-FECF-D47C-42D06BE95E8E}"/>
          </ac:spMkLst>
        </pc:spChg>
        <pc:spChg chg="del mod topLvl">
          <ac:chgData name="Elinam Gayi" userId="6933c2d3-d5c0-4989-baae-f4a52956eb4f" providerId="ADAL" clId="{7BAB1C74-8F94-4F58-9F73-92828C33F766}" dt="2022-09-27T12:50:48.812" v="211" actId="478"/>
          <ac:spMkLst>
            <pc:docMk/>
            <pc:sldMk cId="1629759665" sldId="497"/>
            <ac:spMk id="20" creationId="{AB82D17F-FBC1-6404-31F3-F0EF7822B0B3}"/>
          </ac:spMkLst>
        </pc:spChg>
        <pc:spChg chg="mod topLvl">
          <ac:chgData name="Elinam Gayi" userId="6933c2d3-d5c0-4989-baae-f4a52956eb4f" providerId="ADAL" clId="{7BAB1C74-8F94-4F58-9F73-92828C33F766}" dt="2022-09-27T12:47:33.380" v="173" actId="164"/>
          <ac:spMkLst>
            <pc:docMk/>
            <pc:sldMk cId="1629759665" sldId="497"/>
            <ac:spMk id="21" creationId="{FCAD86DB-367B-C491-C541-04541ACC2639}"/>
          </ac:spMkLst>
        </pc:spChg>
        <pc:spChg chg="add mod">
          <ac:chgData name="Elinam Gayi" userId="6933c2d3-d5c0-4989-baae-f4a52956eb4f" providerId="ADAL" clId="{7BAB1C74-8F94-4F58-9F73-92828C33F766}" dt="2022-09-27T12:47:33.380" v="173" actId="164"/>
          <ac:spMkLst>
            <pc:docMk/>
            <pc:sldMk cId="1629759665" sldId="497"/>
            <ac:spMk id="23" creationId="{7BA4733F-9391-80CF-14C9-14E3C74628E3}"/>
          </ac:spMkLst>
        </pc:spChg>
        <pc:spChg chg="add del mod">
          <ac:chgData name="Elinam Gayi" userId="6933c2d3-d5c0-4989-baae-f4a52956eb4f" providerId="ADAL" clId="{7BAB1C74-8F94-4F58-9F73-92828C33F766}" dt="2022-09-27T12:47:12.033" v="162" actId="478"/>
          <ac:spMkLst>
            <pc:docMk/>
            <pc:sldMk cId="1629759665" sldId="497"/>
            <ac:spMk id="24" creationId="{00009F9A-4FD3-B54A-CBF2-A9C4B1B6454D}"/>
          </ac:spMkLst>
        </pc:spChg>
        <pc:spChg chg="mod">
          <ac:chgData name="Elinam Gayi" userId="6933c2d3-d5c0-4989-baae-f4a52956eb4f" providerId="ADAL" clId="{7BAB1C74-8F94-4F58-9F73-92828C33F766}" dt="2022-09-27T12:50:18.037" v="204" actId="1076"/>
          <ac:spMkLst>
            <pc:docMk/>
            <pc:sldMk cId="1629759665" sldId="497"/>
            <ac:spMk id="26" creationId="{B7DE1573-BBF3-4061-9EBF-2AD512C58C4A}"/>
          </ac:spMkLst>
        </pc:spChg>
        <pc:spChg chg="add mod">
          <ac:chgData name="Elinam Gayi" userId="6933c2d3-d5c0-4989-baae-f4a52956eb4f" providerId="ADAL" clId="{7BAB1C74-8F94-4F58-9F73-92828C33F766}" dt="2022-09-27T12:49:52.918" v="200" actId="1076"/>
          <ac:spMkLst>
            <pc:docMk/>
            <pc:sldMk cId="1629759665" sldId="497"/>
            <ac:spMk id="30" creationId="{DC34207B-532C-F4F5-347E-8AE47FAE4608}"/>
          </ac:spMkLst>
        </pc:spChg>
        <pc:grpChg chg="add del mod">
          <ac:chgData name="Elinam Gayi" userId="6933c2d3-d5c0-4989-baae-f4a52956eb4f" providerId="ADAL" clId="{7BAB1C74-8F94-4F58-9F73-92828C33F766}" dt="2022-09-27T12:45:04.624" v="113" actId="165"/>
          <ac:grpSpMkLst>
            <pc:docMk/>
            <pc:sldMk cId="1629759665" sldId="497"/>
            <ac:grpSpMk id="2" creationId="{B0401891-8ECD-B509-9A64-798DC9641498}"/>
          </ac:grpSpMkLst>
        </pc:grpChg>
        <pc:grpChg chg="del mod topLvl">
          <ac:chgData name="Elinam Gayi" userId="6933c2d3-d5c0-4989-baae-f4a52956eb4f" providerId="ADAL" clId="{7BAB1C74-8F94-4F58-9F73-92828C33F766}" dt="2022-09-27T12:45:06.174" v="114" actId="165"/>
          <ac:grpSpMkLst>
            <pc:docMk/>
            <pc:sldMk cId="1629759665" sldId="497"/>
            <ac:grpSpMk id="3" creationId="{44DE0B0D-4107-7773-7433-7456866EDCCA}"/>
          </ac:grpSpMkLst>
        </pc:grpChg>
        <pc:grpChg chg="del mod topLvl">
          <ac:chgData name="Elinam Gayi" userId="6933c2d3-d5c0-4989-baae-f4a52956eb4f" providerId="ADAL" clId="{7BAB1C74-8F94-4F58-9F73-92828C33F766}" dt="2022-09-27T12:45:07.342" v="115" actId="165"/>
          <ac:grpSpMkLst>
            <pc:docMk/>
            <pc:sldMk cId="1629759665" sldId="497"/>
            <ac:grpSpMk id="8" creationId="{9C1C7088-6B5A-84FC-F912-64E3FB4E383F}"/>
          </ac:grpSpMkLst>
        </pc:grpChg>
        <pc:grpChg chg="add del mod">
          <ac:chgData name="Elinam Gayi" userId="6933c2d3-d5c0-4989-baae-f4a52956eb4f" providerId="ADAL" clId="{7BAB1C74-8F94-4F58-9F73-92828C33F766}" dt="2022-09-27T12:50:48.812" v="211" actId="478"/>
          <ac:grpSpMkLst>
            <pc:docMk/>
            <pc:sldMk cId="1629759665" sldId="497"/>
            <ac:grpSpMk id="25" creationId="{C4CE8D85-EADD-FBA2-0048-3EB967700A74}"/>
          </ac:grpSpMkLst>
        </pc:grpChg>
        <pc:cxnChg chg="del mod topLvl">
          <ac:chgData name="Elinam Gayi" userId="6933c2d3-d5c0-4989-baae-f4a52956eb4f" providerId="ADAL" clId="{7BAB1C74-8F94-4F58-9F73-92828C33F766}" dt="2022-09-27T12:50:48.812" v="211" actId="478"/>
          <ac:cxnSpMkLst>
            <pc:docMk/>
            <pc:sldMk cId="1629759665" sldId="497"/>
            <ac:cxnSpMk id="5" creationId="{A3AD0FE0-B780-568E-88F0-6A357F8F736F}"/>
          </ac:cxnSpMkLst>
        </pc:cxnChg>
        <pc:cxnChg chg="del mod topLvl">
          <ac:chgData name="Elinam Gayi" userId="6933c2d3-d5c0-4989-baae-f4a52956eb4f" providerId="ADAL" clId="{7BAB1C74-8F94-4F58-9F73-92828C33F766}" dt="2022-09-27T12:50:48.812" v="211" actId="478"/>
          <ac:cxnSpMkLst>
            <pc:docMk/>
            <pc:sldMk cId="1629759665" sldId="497"/>
            <ac:cxnSpMk id="6" creationId="{8FB6652C-66C8-CF24-DD14-369AF75A4ADA}"/>
          </ac:cxnSpMkLst>
        </pc:cxnChg>
        <pc:cxnChg chg="del mod topLvl">
          <ac:chgData name="Elinam Gayi" userId="6933c2d3-d5c0-4989-baae-f4a52956eb4f" providerId="ADAL" clId="{7BAB1C74-8F94-4F58-9F73-92828C33F766}" dt="2022-09-27T12:50:48.812" v="211" actId="478"/>
          <ac:cxnSpMkLst>
            <pc:docMk/>
            <pc:sldMk cId="1629759665" sldId="497"/>
            <ac:cxnSpMk id="7" creationId="{C94EB84D-2358-8C04-0145-37702BC4FEC2}"/>
          </ac:cxnSpMkLst>
        </pc:cxnChg>
        <pc:cxnChg chg="del mod topLvl">
          <ac:chgData name="Elinam Gayi" userId="6933c2d3-d5c0-4989-baae-f4a52956eb4f" providerId="ADAL" clId="{7BAB1C74-8F94-4F58-9F73-92828C33F766}" dt="2022-09-27T12:50:48.812" v="211" actId="478"/>
          <ac:cxnSpMkLst>
            <pc:docMk/>
            <pc:sldMk cId="1629759665" sldId="497"/>
            <ac:cxnSpMk id="9" creationId="{34959900-DAD9-88A1-C5EE-502B5B79F607}"/>
          </ac:cxnSpMkLst>
        </pc:cxnChg>
        <pc:cxnChg chg="del mod topLvl">
          <ac:chgData name="Elinam Gayi" userId="6933c2d3-d5c0-4989-baae-f4a52956eb4f" providerId="ADAL" clId="{7BAB1C74-8F94-4F58-9F73-92828C33F766}" dt="2022-09-27T12:50:48.812" v="211" actId="478"/>
          <ac:cxnSpMkLst>
            <pc:docMk/>
            <pc:sldMk cId="1629759665" sldId="497"/>
            <ac:cxnSpMk id="12" creationId="{C3D4EF3B-B26A-53BE-E797-7E340DC96012}"/>
          </ac:cxnSpMkLst>
        </pc:cxnChg>
        <pc:cxnChg chg="del mod topLvl">
          <ac:chgData name="Elinam Gayi" userId="6933c2d3-d5c0-4989-baae-f4a52956eb4f" providerId="ADAL" clId="{7BAB1C74-8F94-4F58-9F73-92828C33F766}" dt="2022-09-27T12:50:48.812" v="211" actId="478"/>
          <ac:cxnSpMkLst>
            <pc:docMk/>
            <pc:sldMk cId="1629759665" sldId="497"/>
            <ac:cxnSpMk id="13" creationId="{A2BF361D-CB5E-E93D-FFC0-F06AA82A3672}"/>
          </ac:cxnSpMkLst>
        </pc:cxnChg>
        <pc:cxnChg chg="mod topLvl">
          <ac:chgData name="Elinam Gayi" userId="6933c2d3-d5c0-4989-baae-f4a52956eb4f" providerId="ADAL" clId="{7BAB1C74-8F94-4F58-9F73-92828C33F766}" dt="2022-09-27T12:51:02.332" v="215" actId="1076"/>
          <ac:cxnSpMkLst>
            <pc:docMk/>
            <pc:sldMk cId="1629759665" sldId="497"/>
            <ac:cxnSpMk id="18" creationId="{8C06B451-E8BD-258F-4547-41C7B13C17C1}"/>
          </ac:cxnSpMkLst>
        </pc:cxnChg>
        <pc:cxnChg chg="mod">
          <ac:chgData name="Elinam Gayi" userId="6933c2d3-d5c0-4989-baae-f4a52956eb4f" providerId="ADAL" clId="{7BAB1C74-8F94-4F58-9F73-92828C33F766}" dt="2022-09-27T12:50:30.644" v="207" actId="14100"/>
          <ac:cxnSpMkLst>
            <pc:docMk/>
            <pc:sldMk cId="1629759665" sldId="497"/>
            <ac:cxnSpMk id="31749" creationId="{00000000-0000-0000-0000-000000000000}"/>
          </ac:cxnSpMkLst>
        </pc:cxnChg>
      </pc:sldChg>
      <pc:sldChg chg="addSp delSp modSp add mod modNotesTx">
        <pc:chgData name="Elinam Gayi" userId="6933c2d3-d5c0-4989-baae-f4a52956eb4f" providerId="ADAL" clId="{7BAB1C74-8F94-4F58-9F73-92828C33F766}" dt="2022-09-29T10:14:03.918" v="2977" actId="1076"/>
        <pc:sldMkLst>
          <pc:docMk/>
          <pc:sldMk cId="112331167" sldId="499"/>
        </pc:sldMkLst>
        <pc:spChg chg="add del mod">
          <ac:chgData name="Elinam Gayi" userId="6933c2d3-d5c0-4989-baae-f4a52956eb4f" providerId="ADAL" clId="{7BAB1C74-8F94-4F58-9F73-92828C33F766}" dt="2022-09-27T13:29:10.375" v="255"/>
          <ac:spMkLst>
            <pc:docMk/>
            <pc:sldMk cId="112331167" sldId="499"/>
            <ac:spMk id="3" creationId="{D3154202-3B60-A3BB-2826-B55BCE02D13C}"/>
          </ac:spMkLst>
        </pc:spChg>
        <pc:spChg chg="add del mod">
          <ac:chgData name="Elinam Gayi" userId="6933c2d3-d5c0-4989-baae-f4a52956eb4f" providerId="ADAL" clId="{7BAB1C74-8F94-4F58-9F73-92828C33F766}" dt="2022-09-27T13:29:10.375" v="255"/>
          <ac:spMkLst>
            <pc:docMk/>
            <pc:sldMk cId="112331167" sldId="499"/>
            <ac:spMk id="5" creationId="{422E10BC-08AB-BE8A-E023-0F3A04CC8291}"/>
          </ac:spMkLst>
        </pc:spChg>
        <pc:spChg chg="add del mod">
          <ac:chgData name="Elinam Gayi" userId="6933c2d3-d5c0-4989-baae-f4a52956eb4f" providerId="ADAL" clId="{7BAB1C74-8F94-4F58-9F73-92828C33F766}" dt="2022-09-27T13:29:10.375" v="255"/>
          <ac:spMkLst>
            <pc:docMk/>
            <pc:sldMk cId="112331167" sldId="499"/>
            <ac:spMk id="6" creationId="{A32BE53A-099F-431D-170C-86AAA3F7987F}"/>
          </ac:spMkLst>
        </pc:spChg>
        <pc:spChg chg="add del mod">
          <ac:chgData name="Elinam Gayi" userId="6933c2d3-d5c0-4989-baae-f4a52956eb4f" providerId="ADAL" clId="{7BAB1C74-8F94-4F58-9F73-92828C33F766}" dt="2022-09-27T13:29:10.375" v="255"/>
          <ac:spMkLst>
            <pc:docMk/>
            <pc:sldMk cId="112331167" sldId="499"/>
            <ac:spMk id="8" creationId="{571B537E-AF35-6798-6AF4-1513C3B19B4E}"/>
          </ac:spMkLst>
        </pc:spChg>
        <pc:spChg chg="add del mod">
          <ac:chgData name="Elinam Gayi" userId="6933c2d3-d5c0-4989-baae-f4a52956eb4f" providerId="ADAL" clId="{7BAB1C74-8F94-4F58-9F73-92828C33F766}" dt="2022-09-27T13:29:10.375" v="255"/>
          <ac:spMkLst>
            <pc:docMk/>
            <pc:sldMk cId="112331167" sldId="499"/>
            <ac:spMk id="11" creationId="{DB054E43-E338-4162-CDDC-52618154410D}"/>
          </ac:spMkLst>
        </pc:spChg>
        <pc:spChg chg="mod">
          <ac:chgData name="Elinam Gayi" userId="6933c2d3-d5c0-4989-baae-f4a52956eb4f" providerId="ADAL" clId="{7BAB1C74-8F94-4F58-9F73-92828C33F766}" dt="2022-09-27T13:29:08.790" v="254"/>
          <ac:spMkLst>
            <pc:docMk/>
            <pc:sldMk cId="112331167" sldId="499"/>
            <ac:spMk id="14" creationId="{60211F05-6551-09E4-479F-5B5C72127CF0}"/>
          </ac:spMkLst>
        </pc:spChg>
        <pc:spChg chg="mod">
          <ac:chgData name="Elinam Gayi" userId="6933c2d3-d5c0-4989-baae-f4a52956eb4f" providerId="ADAL" clId="{7BAB1C74-8F94-4F58-9F73-92828C33F766}" dt="2022-09-27T13:29:08.790" v="254"/>
          <ac:spMkLst>
            <pc:docMk/>
            <pc:sldMk cId="112331167" sldId="499"/>
            <ac:spMk id="15" creationId="{73997CC6-BBE9-1BD2-0487-A0B38A813721}"/>
          </ac:spMkLst>
        </pc:spChg>
        <pc:spChg chg="add del mod">
          <ac:chgData name="Elinam Gayi" userId="6933c2d3-d5c0-4989-baae-f4a52956eb4f" providerId="ADAL" clId="{7BAB1C74-8F94-4F58-9F73-92828C33F766}" dt="2022-09-27T13:29:10.375" v="255"/>
          <ac:spMkLst>
            <pc:docMk/>
            <pc:sldMk cId="112331167" sldId="499"/>
            <ac:spMk id="17" creationId="{E22B8CA5-B0E8-F37C-3FE1-3222406E2583}"/>
          </ac:spMkLst>
        </pc:spChg>
        <pc:spChg chg="add del mod">
          <ac:chgData name="Elinam Gayi" userId="6933c2d3-d5c0-4989-baae-f4a52956eb4f" providerId="ADAL" clId="{7BAB1C74-8F94-4F58-9F73-92828C33F766}" dt="2022-09-27T13:29:10.375" v="255"/>
          <ac:spMkLst>
            <pc:docMk/>
            <pc:sldMk cId="112331167" sldId="499"/>
            <ac:spMk id="18" creationId="{A01BD714-296C-B62F-362F-2ADE0CE965C7}"/>
          </ac:spMkLst>
        </pc:spChg>
        <pc:spChg chg="add del mod">
          <ac:chgData name="Elinam Gayi" userId="6933c2d3-d5c0-4989-baae-f4a52956eb4f" providerId="ADAL" clId="{7BAB1C74-8F94-4F58-9F73-92828C33F766}" dt="2022-09-27T13:30:24.096" v="303"/>
          <ac:spMkLst>
            <pc:docMk/>
            <pc:sldMk cId="112331167" sldId="499"/>
            <ac:spMk id="20" creationId="{F6F36D34-43FC-B75C-6F8D-9ED186D418E2}"/>
          </ac:spMkLst>
        </pc:spChg>
        <pc:spChg chg="add del mod">
          <ac:chgData name="Elinam Gayi" userId="6933c2d3-d5c0-4989-baae-f4a52956eb4f" providerId="ADAL" clId="{7BAB1C74-8F94-4F58-9F73-92828C33F766}" dt="2022-09-27T13:30:24.096" v="303"/>
          <ac:spMkLst>
            <pc:docMk/>
            <pc:sldMk cId="112331167" sldId="499"/>
            <ac:spMk id="21" creationId="{502CEFDD-4666-FFA3-2628-94B53DD27B6B}"/>
          </ac:spMkLst>
        </pc:spChg>
        <pc:spChg chg="mod">
          <ac:chgData name="Elinam Gayi" userId="6933c2d3-d5c0-4989-baae-f4a52956eb4f" providerId="ADAL" clId="{7BAB1C74-8F94-4F58-9F73-92828C33F766}" dt="2022-09-27T13:37:03.803" v="367" actId="6549"/>
          <ac:spMkLst>
            <pc:docMk/>
            <pc:sldMk cId="112331167" sldId="499"/>
            <ac:spMk id="22" creationId="{7B45155B-00D5-44BB-867F-023B77DBC77C}"/>
          </ac:spMkLst>
        </pc:spChg>
        <pc:spChg chg="add del mod">
          <ac:chgData name="Elinam Gayi" userId="6933c2d3-d5c0-4989-baae-f4a52956eb4f" providerId="ADAL" clId="{7BAB1C74-8F94-4F58-9F73-92828C33F766}" dt="2022-09-27T13:30:24.096" v="303"/>
          <ac:spMkLst>
            <pc:docMk/>
            <pc:sldMk cId="112331167" sldId="499"/>
            <ac:spMk id="24" creationId="{678E595A-CA6A-BCE3-046F-74A3080FE288}"/>
          </ac:spMkLst>
        </pc:spChg>
        <pc:spChg chg="add del mod">
          <ac:chgData name="Elinam Gayi" userId="6933c2d3-d5c0-4989-baae-f4a52956eb4f" providerId="ADAL" clId="{7BAB1C74-8F94-4F58-9F73-92828C33F766}" dt="2022-09-27T13:30:24.096" v="303"/>
          <ac:spMkLst>
            <pc:docMk/>
            <pc:sldMk cId="112331167" sldId="499"/>
            <ac:spMk id="26" creationId="{75A30FC5-54CE-A685-7FED-0FD491918654}"/>
          </ac:spMkLst>
        </pc:spChg>
        <pc:spChg chg="add del mod">
          <ac:chgData name="Elinam Gayi" userId="6933c2d3-d5c0-4989-baae-f4a52956eb4f" providerId="ADAL" clId="{7BAB1C74-8F94-4F58-9F73-92828C33F766}" dt="2022-09-27T13:30:24.096" v="303"/>
          <ac:spMkLst>
            <pc:docMk/>
            <pc:sldMk cId="112331167" sldId="499"/>
            <ac:spMk id="29" creationId="{7D7BC2CD-C4EA-FC1B-E63B-1BCC14094FBC}"/>
          </ac:spMkLst>
        </pc:spChg>
        <pc:spChg chg="mod">
          <ac:chgData name="Elinam Gayi" userId="6933c2d3-d5c0-4989-baae-f4a52956eb4f" providerId="ADAL" clId="{7BAB1C74-8F94-4F58-9F73-92828C33F766}" dt="2022-09-27T13:30:22.091" v="302"/>
          <ac:spMkLst>
            <pc:docMk/>
            <pc:sldMk cId="112331167" sldId="499"/>
            <ac:spMk id="31" creationId="{6B8EF45D-2139-40AF-8CC9-F8648C5DF829}"/>
          </ac:spMkLst>
        </pc:spChg>
        <pc:spChg chg="mod">
          <ac:chgData name="Elinam Gayi" userId="6933c2d3-d5c0-4989-baae-f4a52956eb4f" providerId="ADAL" clId="{7BAB1C74-8F94-4F58-9F73-92828C33F766}" dt="2022-09-27T13:30:22.091" v="302"/>
          <ac:spMkLst>
            <pc:docMk/>
            <pc:sldMk cId="112331167" sldId="499"/>
            <ac:spMk id="32" creationId="{7258BEE1-A7F4-7BF0-8ED8-A1788AE68022}"/>
          </ac:spMkLst>
        </pc:spChg>
        <pc:spChg chg="add del mod">
          <ac:chgData name="Elinam Gayi" userId="6933c2d3-d5c0-4989-baae-f4a52956eb4f" providerId="ADAL" clId="{7BAB1C74-8F94-4F58-9F73-92828C33F766}" dt="2022-09-27T13:30:24.096" v="303"/>
          <ac:spMkLst>
            <pc:docMk/>
            <pc:sldMk cId="112331167" sldId="499"/>
            <ac:spMk id="34" creationId="{56C52F54-D4F8-6D6B-3065-7B20618BECF9}"/>
          </ac:spMkLst>
        </pc:spChg>
        <pc:spChg chg="add del mod">
          <ac:chgData name="Elinam Gayi" userId="6933c2d3-d5c0-4989-baae-f4a52956eb4f" providerId="ADAL" clId="{7BAB1C74-8F94-4F58-9F73-92828C33F766}" dt="2022-09-27T13:30:24.096" v="303"/>
          <ac:spMkLst>
            <pc:docMk/>
            <pc:sldMk cId="112331167" sldId="499"/>
            <ac:spMk id="35" creationId="{EA7B4E1C-E569-1986-B823-CAAB2B6413C1}"/>
          </ac:spMkLst>
        </pc:spChg>
        <pc:grpChg chg="add del mod">
          <ac:chgData name="Elinam Gayi" userId="6933c2d3-d5c0-4989-baae-f4a52956eb4f" providerId="ADAL" clId="{7BAB1C74-8F94-4F58-9F73-92828C33F766}" dt="2022-09-27T13:29:10.375" v="255"/>
          <ac:grpSpMkLst>
            <pc:docMk/>
            <pc:sldMk cId="112331167" sldId="499"/>
            <ac:grpSpMk id="13" creationId="{008F052C-8839-D46E-6022-C593899C5307}"/>
          </ac:grpSpMkLst>
        </pc:grpChg>
        <pc:grpChg chg="add del mod">
          <ac:chgData name="Elinam Gayi" userId="6933c2d3-d5c0-4989-baae-f4a52956eb4f" providerId="ADAL" clId="{7BAB1C74-8F94-4F58-9F73-92828C33F766}" dt="2022-09-27T13:30:24.096" v="303"/>
          <ac:grpSpMkLst>
            <pc:docMk/>
            <pc:sldMk cId="112331167" sldId="499"/>
            <ac:grpSpMk id="30" creationId="{16DBA5B9-3EF9-9386-C058-9FB813546F0D}"/>
          </ac:grpSpMkLst>
        </pc:grpChg>
        <pc:graphicFrameChg chg="add mod modGraphic">
          <ac:chgData name="Elinam Gayi" userId="6933c2d3-d5c0-4989-baae-f4a52956eb4f" providerId="ADAL" clId="{7BAB1C74-8F94-4F58-9F73-92828C33F766}" dt="2022-09-29T10:14:03.918" v="2977" actId="1076"/>
          <ac:graphicFrameMkLst>
            <pc:docMk/>
            <pc:sldMk cId="112331167" sldId="499"/>
            <ac:graphicFrameMk id="36" creationId="{86F84049-9EF4-006F-977F-53CAE02382B5}"/>
          </ac:graphicFrameMkLst>
        </pc:graphicFrameChg>
        <pc:cxnChg chg="add del mod">
          <ac:chgData name="Elinam Gayi" userId="6933c2d3-d5c0-4989-baae-f4a52956eb4f" providerId="ADAL" clId="{7BAB1C74-8F94-4F58-9F73-92828C33F766}" dt="2022-09-27T13:29:10.375" v="255"/>
          <ac:cxnSpMkLst>
            <pc:docMk/>
            <pc:sldMk cId="112331167" sldId="499"/>
            <ac:cxnSpMk id="2" creationId="{AAE95E42-40BF-57F6-6631-3AB83E150E69}"/>
          </ac:cxnSpMkLst>
        </pc:cxnChg>
        <pc:cxnChg chg="add del mod">
          <ac:chgData name="Elinam Gayi" userId="6933c2d3-d5c0-4989-baae-f4a52956eb4f" providerId="ADAL" clId="{7BAB1C74-8F94-4F58-9F73-92828C33F766}" dt="2022-09-27T13:29:10.375" v="255"/>
          <ac:cxnSpMkLst>
            <pc:docMk/>
            <pc:sldMk cId="112331167" sldId="499"/>
            <ac:cxnSpMk id="7" creationId="{DDCE3E18-1DEA-982F-0357-051BF81CDDAA}"/>
          </ac:cxnSpMkLst>
        </pc:cxnChg>
        <pc:cxnChg chg="add del mod">
          <ac:chgData name="Elinam Gayi" userId="6933c2d3-d5c0-4989-baae-f4a52956eb4f" providerId="ADAL" clId="{7BAB1C74-8F94-4F58-9F73-92828C33F766}" dt="2022-09-27T13:29:10.375" v="255"/>
          <ac:cxnSpMkLst>
            <pc:docMk/>
            <pc:sldMk cId="112331167" sldId="499"/>
            <ac:cxnSpMk id="9" creationId="{DBE6EE81-A249-656A-30C7-53A6BFC2002D}"/>
          </ac:cxnSpMkLst>
        </pc:cxnChg>
        <pc:cxnChg chg="add del mod">
          <ac:chgData name="Elinam Gayi" userId="6933c2d3-d5c0-4989-baae-f4a52956eb4f" providerId="ADAL" clId="{7BAB1C74-8F94-4F58-9F73-92828C33F766}" dt="2022-09-27T13:29:10.375" v="255"/>
          <ac:cxnSpMkLst>
            <pc:docMk/>
            <pc:sldMk cId="112331167" sldId="499"/>
            <ac:cxnSpMk id="10" creationId="{9C77D3D0-A4B9-6A5F-A6FB-F841DD7349F8}"/>
          </ac:cxnSpMkLst>
        </pc:cxnChg>
        <pc:cxnChg chg="add del mod">
          <ac:chgData name="Elinam Gayi" userId="6933c2d3-d5c0-4989-baae-f4a52956eb4f" providerId="ADAL" clId="{7BAB1C74-8F94-4F58-9F73-92828C33F766}" dt="2022-09-27T13:29:10.375" v="255"/>
          <ac:cxnSpMkLst>
            <pc:docMk/>
            <pc:sldMk cId="112331167" sldId="499"/>
            <ac:cxnSpMk id="16" creationId="{FA9FF271-C52F-F143-5A6B-5B7585C4D4EA}"/>
          </ac:cxnSpMkLst>
        </pc:cxnChg>
        <pc:cxnChg chg="add del mod">
          <ac:chgData name="Elinam Gayi" userId="6933c2d3-d5c0-4989-baae-f4a52956eb4f" providerId="ADAL" clId="{7BAB1C74-8F94-4F58-9F73-92828C33F766}" dt="2022-09-27T13:30:24.096" v="303"/>
          <ac:cxnSpMkLst>
            <pc:docMk/>
            <pc:sldMk cId="112331167" sldId="499"/>
            <ac:cxnSpMk id="19" creationId="{94BC2348-4B26-CE8E-5730-7D8FC054FF16}"/>
          </ac:cxnSpMkLst>
        </pc:cxnChg>
        <pc:cxnChg chg="add del mod">
          <ac:chgData name="Elinam Gayi" userId="6933c2d3-d5c0-4989-baae-f4a52956eb4f" providerId="ADAL" clId="{7BAB1C74-8F94-4F58-9F73-92828C33F766}" dt="2022-09-27T13:30:24.096" v="303"/>
          <ac:cxnSpMkLst>
            <pc:docMk/>
            <pc:sldMk cId="112331167" sldId="499"/>
            <ac:cxnSpMk id="25" creationId="{B45BC515-BE20-C2C2-26BB-8D18E8B75F13}"/>
          </ac:cxnSpMkLst>
        </pc:cxnChg>
        <pc:cxnChg chg="add del mod">
          <ac:chgData name="Elinam Gayi" userId="6933c2d3-d5c0-4989-baae-f4a52956eb4f" providerId="ADAL" clId="{7BAB1C74-8F94-4F58-9F73-92828C33F766}" dt="2022-09-27T13:30:24.096" v="303"/>
          <ac:cxnSpMkLst>
            <pc:docMk/>
            <pc:sldMk cId="112331167" sldId="499"/>
            <ac:cxnSpMk id="27" creationId="{9CE4363C-74CD-8E62-950E-F4EC2D66306B}"/>
          </ac:cxnSpMkLst>
        </pc:cxnChg>
        <pc:cxnChg chg="add del mod">
          <ac:chgData name="Elinam Gayi" userId="6933c2d3-d5c0-4989-baae-f4a52956eb4f" providerId="ADAL" clId="{7BAB1C74-8F94-4F58-9F73-92828C33F766}" dt="2022-09-27T13:30:24.096" v="303"/>
          <ac:cxnSpMkLst>
            <pc:docMk/>
            <pc:sldMk cId="112331167" sldId="499"/>
            <ac:cxnSpMk id="28" creationId="{91621B92-D1BA-2535-BFB2-42A06FE28A66}"/>
          </ac:cxnSpMkLst>
        </pc:cxnChg>
        <pc:cxnChg chg="add del mod">
          <ac:chgData name="Elinam Gayi" userId="6933c2d3-d5c0-4989-baae-f4a52956eb4f" providerId="ADAL" clId="{7BAB1C74-8F94-4F58-9F73-92828C33F766}" dt="2022-09-27T13:30:24.096" v="303"/>
          <ac:cxnSpMkLst>
            <pc:docMk/>
            <pc:sldMk cId="112331167" sldId="499"/>
            <ac:cxnSpMk id="33" creationId="{3944DD6F-F524-4F93-31BF-67EC5EEB2D62}"/>
          </ac:cxnSpMkLst>
        </pc:cxnChg>
        <pc:cxnChg chg="add mod">
          <ac:chgData name="Elinam Gayi" userId="6933c2d3-d5c0-4989-baae-f4a52956eb4f" providerId="ADAL" clId="{7BAB1C74-8F94-4F58-9F73-92828C33F766}" dt="2022-09-27T13:37:16.014" v="369" actId="1076"/>
          <ac:cxnSpMkLst>
            <pc:docMk/>
            <pc:sldMk cId="112331167" sldId="499"/>
            <ac:cxnSpMk id="37" creationId="{A1F215C2-A6D1-1974-A062-3C17CF72D7AA}"/>
          </ac:cxnSpMkLst>
        </pc:cxnChg>
      </pc:sldChg>
      <pc:sldChg chg="add del">
        <pc:chgData name="Elinam Gayi" userId="6933c2d3-d5c0-4989-baae-f4a52956eb4f" providerId="ADAL" clId="{7BAB1C74-8F94-4F58-9F73-92828C33F766}" dt="2022-09-27T13:30:12.967" v="257" actId="47"/>
        <pc:sldMkLst>
          <pc:docMk/>
          <pc:sldMk cId="2977185688" sldId="500"/>
        </pc:sldMkLst>
      </pc:sldChg>
      <pc:sldChg chg="addSp delSp modSp add mod ord modNotesTx">
        <pc:chgData name="Elinam Gayi" userId="6933c2d3-d5c0-4989-baae-f4a52956eb4f" providerId="ADAL" clId="{7BAB1C74-8F94-4F58-9F73-92828C33F766}" dt="2022-09-28T15:02:26.665" v="2913"/>
        <pc:sldMkLst>
          <pc:docMk/>
          <pc:sldMk cId="4245814505" sldId="500"/>
        </pc:sldMkLst>
        <pc:spChg chg="mod">
          <ac:chgData name="Elinam Gayi" userId="6933c2d3-d5c0-4989-baae-f4a52956eb4f" providerId="ADAL" clId="{7BAB1C74-8F94-4F58-9F73-92828C33F766}" dt="2022-09-27T14:45:34.923" v="1105" actId="164"/>
          <ac:spMkLst>
            <pc:docMk/>
            <pc:sldMk cId="4245814505" sldId="500"/>
            <ac:spMk id="9" creationId="{BDDDA9C6-E407-40E8-816F-BE7946618E14}"/>
          </ac:spMkLst>
        </pc:spChg>
        <pc:spChg chg="del mod">
          <ac:chgData name="Elinam Gayi" userId="6933c2d3-d5c0-4989-baae-f4a52956eb4f" providerId="ADAL" clId="{7BAB1C74-8F94-4F58-9F73-92828C33F766}" dt="2022-09-27T14:54:29.352" v="1128" actId="478"/>
          <ac:spMkLst>
            <pc:docMk/>
            <pc:sldMk cId="4245814505" sldId="500"/>
            <ac:spMk id="10" creationId="{00000000-0000-0000-0000-000000000000}"/>
          </ac:spMkLst>
        </pc:spChg>
        <pc:spChg chg="del">
          <ac:chgData name="Elinam Gayi" userId="6933c2d3-d5c0-4989-baae-f4a52956eb4f" providerId="ADAL" clId="{7BAB1C74-8F94-4F58-9F73-92828C33F766}" dt="2022-09-27T14:54:30.097" v="1129" actId="478"/>
          <ac:spMkLst>
            <pc:docMk/>
            <pc:sldMk cId="4245814505" sldId="500"/>
            <ac:spMk id="12" creationId="{00000000-0000-0000-0000-000000000000}"/>
          </ac:spMkLst>
        </pc:spChg>
        <pc:spChg chg="mod">
          <ac:chgData name="Elinam Gayi" userId="6933c2d3-d5c0-4989-baae-f4a52956eb4f" providerId="ADAL" clId="{7BAB1C74-8F94-4F58-9F73-92828C33F766}" dt="2022-09-27T14:45:58.175" v="1111" actId="14100"/>
          <ac:spMkLst>
            <pc:docMk/>
            <pc:sldMk cId="4245814505" sldId="500"/>
            <ac:spMk id="14" creationId="{01391E4E-A005-4D84-BE7B-BA26FFC41A2D}"/>
          </ac:spMkLst>
        </pc:spChg>
        <pc:spChg chg="mod">
          <ac:chgData name="Elinam Gayi" userId="6933c2d3-d5c0-4989-baae-f4a52956eb4f" providerId="ADAL" clId="{7BAB1C74-8F94-4F58-9F73-92828C33F766}" dt="2022-09-27T14:38:01.186" v="1010" actId="20577"/>
          <ac:spMkLst>
            <pc:docMk/>
            <pc:sldMk cId="4245814505" sldId="500"/>
            <ac:spMk id="15" creationId="{AC07E886-DBA4-4347-990A-251495AA1A2F}"/>
          </ac:spMkLst>
        </pc:spChg>
        <pc:spChg chg="mod">
          <ac:chgData name="Elinam Gayi" userId="6933c2d3-d5c0-4989-baae-f4a52956eb4f" providerId="ADAL" clId="{7BAB1C74-8F94-4F58-9F73-92828C33F766}" dt="2022-09-27T14:46:03.385" v="1114" actId="164"/>
          <ac:spMkLst>
            <pc:docMk/>
            <pc:sldMk cId="4245814505" sldId="500"/>
            <ac:spMk id="17" creationId="{A285C370-FDA5-400E-83DA-BFB55C6FF55A}"/>
          </ac:spMkLst>
        </pc:spChg>
        <pc:spChg chg="add del mod">
          <ac:chgData name="Elinam Gayi" userId="6933c2d3-d5c0-4989-baae-f4a52956eb4f" providerId="ADAL" clId="{7BAB1C74-8F94-4F58-9F73-92828C33F766}" dt="2022-09-27T14:45:34.923" v="1105" actId="164"/>
          <ac:spMkLst>
            <pc:docMk/>
            <pc:sldMk cId="4245814505" sldId="500"/>
            <ac:spMk id="21" creationId="{1901C2F1-EF21-474D-86AB-90D40C482BC9}"/>
          </ac:spMkLst>
        </pc:spChg>
        <pc:spChg chg="del mod">
          <ac:chgData name="Elinam Gayi" userId="6933c2d3-d5c0-4989-baae-f4a52956eb4f" providerId="ADAL" clId="{7BAB1C74-8F94-4F58-9F73-92828C33F766}" dt="2022-09-27T14:42:33.508" v="1061" actId="478"/>
          <ac:spMkLst>
            <pc:docMk/>
            <pc:sldMk cId="4245814505" sldId="500"/>
            <ac:spMk id="23" creationId="{3A8C443E-CF8F-4E22-A41F-C6B87AC3DB57}"/>
          </ac:spMkLst>
        </pc:spChg>
        <pc:spChg chg="add mod">
          <ac:chgData name="Elinam Gayi" userId="6933c2d3-d5c0-4989-baae-f4a52956eb4f" providerId="ADAL" clId="{7BAB1C74-8F94-4F58-9F73-92828C33F766}" dt="2022-09-27T14:46:03.385" v="1114" actId="164"/>
          <ac:spMkLst>
            <pc:docMk/>
            <pc:sldMk cId="4245814505" sldId="500"/>
            <ac:spMk id="24" creationId="{5F2A128B-BC9A-77A9-EB2A-9A9E353202C1}"/>
          </ac:spMkLst>
        </pc:spChg>
        <pc:spChg chg="del mod">
          <ac:chgData name="Elinam Gayi" userId="6933c2d3-d5c0-4989-baae-f4a52956eb4f" providerId="ADAL" clId="{7BAB1C74-8F94-4F58-9F73-92828C33F766}" dt="2022-09-27T14:45:26.389" v="1099" actId="478"/>
          <ac:spMkLst>
            <pc:docMk/>
            <pc:sldMk cId="4245814505" sldId="500"/>
            <ac:spMk id="27" creationId="{3BC5B703-89D8-44DA-A77D-83FADD3758E8}"/>
          </ac:spMkLst>
        </pc:spChg>
        <pc:spChg chg="del mod">
          <ac:chgData name="Elinam Gayi" userId="6933c2d3-d5c0-4989-baae-f4a52956eb4f" providerId="ADAL" clId="{7BAB1C74-8F94-4F58-9F73-92828C33F766}" dt="2022-09-27T14:45:28.465" v="1101" actId="478"/>
          <ac:spMkLst>
            <pc:docMk/>
            <pc:sldMk cId="4245814505" sldId="500"/>
            <ac:spMk id="34" creationId="{1311F9B8-B306-42DF-BE40-ED9112E47D67}"/>
          </ac:spMkLst>
        </pc:spChg>
        <pc:spChg chg="add del mod">
          <ac:chgData name="Elinam Gayi" userId="6933c2d3-d5c0-4989-baae-f4a52956eb4f" providerId="ADAL" clId="{7BAB1C74-8F94-4F58-9F73-92828C33F766}" dt="2022-09-27T14:54:33.060" v="1131" actId="478"/>
          <ac:spMkLst>
            <pc:docMk/>
            <pc:sldMk cId="4245814505" sldId="500"/>
            <ac:spMk id="48" creationId="{7683D03A-A888-D9D7-D0DA-95B6CC092FD4}"/>
          </ac:spMkLst>
        </pc:spChg>
        <pc:spChg chg="add del mod">
          <ac:chgData name="Elinam Gayi" userId="6933c2d3-d5c0-4989-baae-f4a52956eb4f" providerId="ADAL" clId="{7BAB1C74-8F94-4F58-9F73-92828C33F766}" dt="2022-09-27T14:54:31.881" v="1130" actId="478"/>
          <ac:spMkLst>
            <pc:docMk/>
            <pc:sldMk cId="4245814505" sldId="500"/>
            <ac:spMk id="50" creationId="{895183D7-AE59-372A-53F5-B6DF08759270}"/>
          </ac:spMkLst>
        </pc:spChg>
        <pc:spChg chg="add del">
          <ac:chgData name="Elinam Gayi" userId="6933c2d3-d5c0-4989-baae-f4a52956eb4f" providerId="ADAL" clId="{7BAB1C74-8F94-4F58-9F73-92828C33F766}" dt="2022-09-27T14:54:38.820" v="1134" actId="22"/>
          <ac:spMkLst>
            <pc:docMk/>
            <pc:sldMk cId="4245814505" sldId="500"/>
            <ac:spMk id="52" creationId="{C3953D37-70AE-878A-92F4-936C2393C398}"/>
          </ac:spMkLst>
        </pc:spChg>
        <pc:spChg chg="add mod">
          <ac:chgData name="Elinam Gayi" userId="6933c2d3-d5c0-4989-baae-f4a52956eb4f" providerId="ADAL" clId="{7BAB1C74-8F94-4F58-9F73-92828C33F766}" dt="2022-09-27T15:11:58.098" v="1352" actId="20577"/>
          <ac:spMkLst>
            <pc:docMk/>
            <pc:sldMk cId="4245814505" sldId="500"/>
            <ac:spMk id="53" creationId="{65A61AE2-971D-BADE-0A34-45B0692056E2}"/>
          </ac:spMkLst>
        </pc:spChg>
        <pc:spChg chg="add del">
          <ac:chgData name="Elinam Gayi" userId="6933c2d3-d5c0-4989-baae-f4a52956eb4f" providerId="ADAL" clId="{7BAB1C74-8F94-4F58-9F73-92828C33F766}" dt="2022-09-27T14:57:04.334" v="1158" actId="22"/>
          <ac:spMkLst>
            <pc:docMk/>
            <pc:sldMk cId="4245814505" sldId="500"/>
            <ac:spMk id="55" creationId="{E8E70103-3DA9-83A0-C536-599F37B858AB}"/>
          </ac:spMkLst>
        </pc:spChg>
        <pc:spChg chg="add mod">
          <ac:chgData name="Elinam Gayi" userId="6933c2d3-d5c0-4989-baae-f4a52956eb4f" providerId="ADAL" clId="{7BAB1C74-8F94-4F58-9F73-92828C33F766}" dt="2022-09-27T15:10:55.430" v="1326" actId="1076"/>
          <ac:spMkLst>
            <pc:docMk/>
            <pc:sldMk cId="4245814505" sldId="500"/>
            <ac:spMk id="57" creationId="{7557A3EE-2AF7-C63C-216A-83E900F57A87}"/>
          </ac:spMkLst>
        </pc:spChg>
        <pc:spChg chg="mod">
          <ac:chgData name="Elinam Gayi" userId="6933c2d3-d5c0-4989-baae-f4a52956eb4f" providerId="ADAL" clId="{7BAB1C74-8F94-4F58-9F73-92828C33F766}" dt="2022-09-28T09:17:16.001" v="2130" actId="14100"/>
          <ac:spMkLst>
            <pc:docMk/>
            <pc:sldMk cId="4245814505" sldId="500"/>
            <ac:spMk id="31745" creationId="{00000000-0000-0000-0000-000000000000}"/>
          </ac:spMkLst>
        </pc:spChg>
        <pc:spChg chg="mod">
          <ac:chgData name="Elinam Gayi" userId="6933c2d3-d5c0-4989-baae-f4a52956eb4f" providerId="ADAL" clId="{7BAB1C74-8F94-4F58-9F73-92828C33F766}" dt="2022-09-27T14:12:27.970" v="415"/>
          <ac:spMkLst>
            <pc:docMk/>
            <pc:sldMk cId="4245814505" sldId="500"/>
            <ac:spMk id="31746" creationId="{00000000-0000-0000-0000-000000000000}"/>
          </ac:spMkLst>
        </pc:spChg>
        <pc:grpChg chg="del mod">
          <ac:chgData name="Elinam Gayi" userId="6933c2d3-d5c0-4989-baae-f4a52956eb4f" providerId="ADAL" clId="{7BAB1C74-8F94-4F58-9F73-92828C33F766}" dt="2022-09-27T14:54:36.092" v="1132" actId="478"/>
          <ac:grpSpMkLst>
            <pc:docMk/>
            <pc:sldMk cId="4245814505" sldId="500"/>
            <ac:grpSpMk id="13" creationId="{1EDFD0CE-9592-449B-B2D4-414596035BCB}"/>
          </ac:grpSpMkLst>
        </pc:grpChg>
        <pc:grpChg chg="add del mod">
          <ac:chgData name="Elinam Gayi" userId="6933c2d3-d5c0-4989-baae-f4a52956eb4f" providerId="ADAL" clId="{7BAB1C74-8F94-4F58-9F73-92828C33F766}" dt="2022-09-27T14:54:36.092" v="1132" actId="478"/>
          <ac:grpSpMkLst>
            <pc:docMk/>
            <pc:sldMk cId="4245814505" sldId="500"/>
            <ac:grpSpMk id="41" creationId="{C5A010FA-0A58-FC2A-80A3-FD6960D24819}"/>
          </ac:grpSpMkLst>
        </pc:grpChg>
        <pc:grpChg chg="add del mod">
          <ac:chgData name="Elinam Gayi" userId="6933c2d3-d5c0-4989-baae-f4a52956eb4f" providerId="ADAL" clId="{7BAB1C74-8F94-4F58-9F73-92828C33F766}" dt="2022-09-27T14:54:36.092" v="1132" actId="478"/>
          <ac:grpSpMkLst>
            <pc:docMk/>
            <pc:sldMk cId="4245814505" sldId="500"/>
            <ac:grpSpMk id="44" creationId="{968A7665-AB5E-5CD7-766D-ED0F7A61A6A4}"/>
          </ac:grpSpMkLst>
        </pc:grpChg>
        <pc:graphicFrameChg chg="add mod modGraphic">
          <ac:chgData name="Elinam Gayi" userId="6933c2d3-d5c0-4989-baae-f4a52956eb4f" providerId="ADAL" clId="{7BAB1C74-8F94-4F58-9F73-92828C33F766}" dt="2022-09-27T15:05:08.081" v="1286" actId="14100"/>
          <ac:graphicFrameMkLst>
            <pc:docMk/>
            <pc:sldMk cId="4245814505" sldId="500"/>
            <ac:graphicFrameMk id="56" creationId="{BC0D6381-3FAB-A274-A16C-5DE55C400431}"/>
          </ac:graphicFrameMkLst>
        </pc:graphicFrameChg>
        <pc:cxnChg chg="del mod">
          <ac:chgData name="Elinam Gayi" userId="6933c2d3-d5c0-4989-baae-f4a52956eb4f" providerId="ADAL" clId="{7BAB1C74-8F94-4F58-9F73-92828C33F766}" dt="2022-09-27T14:54:36.092" v="1132" actId="478"/>
          <ac:cxnSpMkLst>
            <pc:docMk/>
            <pc:sldMk cId="4245814505" sldId="500"/>
            <ac:cxnSpMk id="11" creationId="{303C1A2B-F83D-4B9F-9740-8FD9B7BDA7F2}"/>
          </ac:cxnSpMkLst>
        </pc:cxnChg>
        <pc:cxnChg chg="del mod">
          <ac:chgData name="Elinam Gayi" userId="6933c2d3-d5c0-4989-baae-f4a52956eb4f" providerId="ADAL" clId="{7BAB1C74-8F94-4F58-9F73-92828C33F766}" dt="2022-09-27T14:54:36.092" v="1132" actId="478"/>
          <ac:cxnSpMkLst>
            <pc:docMk/>
            <pc:sldMk cId="4245814505" sldId="500"/>
            <ac:cxnSpMk id="18" creationId="{4560B2A9-6CEF-4509-827B-7BB5F20A547B}"/>
          </ac:cxnSpMkLst>
        </pc:cxnChg>
        <pc:cxnChg chg="del mod">
          <ac:chgData name="Elinam Gayi" userId="6933c2d3-d5c0-4989-baae-f4a52956eb4f" providerId="ADAL" clId="{7BAB1C74-8F94-4F58-9F73-92828C33F766}" dt="2022-09-27T14:43:10.860" v="1077" actId="478"/>
          <ac:cxnSpMkLst>
            <pc:docMk/>
            <pc:sldMk cId="4245814505" sldId="500"/>
            <ac:cxnSpMk id="20" creationId="{C9D63EB3-7653-4DF9-96E4-9B6C9FFE0646}"/>
          </ac:cxnSpMkLst>
        </pc:cxnChg>
        <pc:cxnChg chg="del mod">
          <ac:chgData name="Elinam Gayi" userId="6933c2d3-d5c0-4989-baae-f4a52956eb4f" providerId="ADAL" clId="{7BAB1C74-8F94-4F58-9F73-92828C33F766}" dt="2022-09-27T14:45:27.653" v="1100" actId="478"/>
          <ac:cxnSpMkLst>
            <pc:docMk/>
            <pc:sldMk cId="4245814505" sldId="500"/>
            <ac:cxnSpMk id="28" creationId="{079CFDB0-374A-483D-8F61-4A0E42A2F387}"/>
          </ac:cxnSpMkLst>
        </pc:cxnChg>
        <pc:cxnChg chg="del mod">
          <ac:chgData name="Elinam Gayi" userId="6933c2d3-d5c0-4989-baae-f4a52956eb4f" providerId="ADAL" clId="{7BAB1C74-8F94-4F58-9F73-92828C33F766}" dt="2022-09-27T14:45:29.290" v="1102" actId="478"/>
          <ac:cxnSpMkLst>
            <pc:docMk/>
            <pc:sldMk cId="4245814505" sldId="500"/>
            <ac:cxnSpMk id="32" creationId="{58563264-4A1C-4F11-9623-F1D554880050}"/>
          </ac:cxnSpMkLst>
        </pc:cxnChg>
        <pc:cxnChg chg="add mod">
          <ac:chgData name="Elinam Gayi" userId="6933c2d3-d5c0-4989-baae-f4a52956eb4f" providerId="ADAL" clId="{7BAB1C74-8F94-4F58-9F73-92828C33F766}" dt="2022-09-27T15:10:57.129" v="1327" actId="1076"/>
          <ac:cxnSpMkLst>
            <pc:docMk/>
            <pc:sldMk cId="4245814505" sldId="500"/>
            <ac:cxnSpMk id="59" creationId="{96F8E0F5-C208-E2BF-DE8E-6D457E0BB67D}"/>
          </ac:cxnSpMkLst>
        </pc:cxnChg>
        <pc:cxnChg chg="mod">
          <ac:chgData name="Elinam Gayi" userId="6933c2d3-d5c0-4989-baae-f4a52956eb4f" providerId="ADAL" clId="{7BAB1C74-8F94-4F58-9F73-92828C33F766}" dt="2022-09-27T15:05:33.152" v="1292" actId="14100"/>
          <ac:cxnSpMkLst>
            <pc:docMk/>
            <pc:sldMk cId="4245814505" sldId="500"/>
            <ac:cxnSpMk id="31749" creationId="{00000000-0000-0000-0000-000000000000}"/>
          </ac:cxnSpMkLst>
        </pc:cxnChg>
      </pc:sldChg>
      <pc:sldChg chg="modSp mod">
        <pc:chgData name="Elinam Gayi" userId="6933c2d3-d5c0-4989-baae-f4a52956eb4f" providerId="ADAL" clId="{7BAB1C74-8F94-4F58-9F73-92828C33F766}" dt="2022-09-29T11:48:37.525" v="3293" actId="20577"/>
        <pc:sldMkLst>
          <pc:docMk/>
          <pc:sldMk cId="2839942398" sldId="501"/>
        </pc:sldMkLst>
        <pc:spChg chg="mod">
          <ac:chgData name="Elinam Gayi" userId="6933c2d3-d5c0-4989-baae-f4a52956eb4f" providerId="ADAL" clId="{7BAB1C74-8F94-4F58-9F73-92828C33F766}" dt="2022-09-29T11:48:37.525" v="3293" actId="20577"/>
          <ac:spMkLst>
            <pc:docMk/>
            <pc:sldMk cId="2839942398" sldId="501"/>
            <ac:spMk id="27" creationId="{2C4C7E55-97D2-4AF3-BB12-9990FBB05CF4}"/>
          </ac:spMkLst>
        </pc:spChg>
        <pc:spChg chg="mod">
          <ac:chgData name="Elinam Gayi" userId="6933c2d3-d5c0-4989-baae-f4a52956eb4f" providerId="ADAL" clId="{7BAB1C74-8F94-4F58-9F73-92828C33F766}" dt="2022-09-29T11:48:02.164" v="3275" actId="20577"/>
          <ac:spMkLst>
            <pc:docMk/>
            <pc:sldMk cId="2839942398" sldId="501"/>
            <ac:spMk id="38" creationId="{A0A088C2-629D-41E4-9A78-C6CFDB99116D}"/>
          </ac:spMkLst>
        </pc:spChg>
      </pc:sldChg>
      <pc:sldChg chg="addSp delSp modSp add mod ord modNotesTx">
        <pc:chgData name="Elinam Gayi" userId="6933c2d3-d5c0-4989-baae-f4a52956eb4f" providerId="ADAL" clId="{7BAB1C74-8F94-4F58-9F73-92828C33F766}" dt="2022-09-28T09:17:28.538" v="2134" actId="478"/>
        <pc:sldMkLst>
          <pc:docMk/>
          <pc:sldMk cId="82179270" sldId="502"/>
        </pc:sldMkLst>
        <pc:spChg chg="add del mod">
          <ac:chgData name="Elinam Gayi" userId="6933c2d3-d5c0-4989-baae-f4a52956eb4f" providerId="ADAL" clId="{7BAB1C74-8F94-4F58-9F73-92828C33F766}" dt="2022-09-28T09:17:28.538" v="2134" actId="478"/>
          <ac:spMkLst>
            <pc:docMk/>
            <pc:sldMk cId="82179270" sldId="502"/>
            <ac:spMk id="3" creationId="{AE1D1E6F-E756-C3A0-CDBC-22868E24BEC2}"/>
          </ac:spMkLst>
        </pc:spChg>
        <pc:spChg chg="add mod">
          <ac:chgData name="Elinam Gayi" userId="6933c2d3-d5c0-4989-baae-f4a52956eb4f" providerId="ADAL" clId="{7BAB1C74-8F94-4F58-9F73-92828C33F766}" dt="2022-09-28T09:17:26.039" v="2133" actId="27636"/>
          <ac:spMkLst>
            <pc:docMk/>
            <pc:sldMk cId="82179270" sldId="502"/>
            <ac:spMk id="4" creationId="{97F136D6-016D-B2D6-0DC5-9F8509C4C6B0}"/>
          </ac:spMkLst>
        </pc:spChg>
        <pc:spChg chg="mod">
          <ac:chgData name="Elinam Gayi" userId="6933c2d3-d5c0-4989-baae-f4a52956eb4f" providerId="ADAL" clId="{7BAB1C74-8F94-4F58-9F73-92828C33F766}" dt="2022-09-27T14:47:31.129" v="1124" actId="113"/>
          <ac:spMkLst>
            <pc:docMk/>
            <pc:sldMk cId="82179270" sldId="502"/>
            <ac:spMk id="10" creationId="{00000000-0000-0000-0000-000000000000}"/>
          </ac:spMkLst>
        </pc:spChg>
        <pc:spChg chg="del">
          <ac:chgData name="Elinam Gayi" userId="6933c2d3-d5c0-4989-baae-f4a52956eb4f" providerId="ADAL" clId="{7BAB1C74-8F94-4F58-9F73-92828C33F766}" dt="2022-09-28T09:17:25.700" v="2131" actId="478"/>
          <ac:spMkLst>
            <pc:docMk/>
            <pc:sldMk cId="82179270" sldId="502"/>
            <ac:spMk id="31745" creationId="{00000000-0000-0000-0000-000000000000}"/>
          </ac:spMkLst>
        </pc:spChg>
      </pc:sldChg>
      <pc:sldChg chg="add del">
        <pc:chgData name="Elinam Gayi" userId="6933c2d3-d5c0-4989-baae-f4a52956eb4f" providerId="ADAL" clId="{7BAB1C74-8F94-4F58-9F73-92828C33F766}" dt="2022-09-27T14:47:04.666" v="1122" actId="47"/>
        <pc:sldMkLst>
          <pc:docMk/>
          <pc:sldMk cId="125909478" sldId="502"/>
        </pc:sldMkLst>
      </pc:sldChg>
      <pc:sldChg chg="modSp mod">
        <pc:chgData name="Elinam Gayi" userId="6933c2d3-d5c0-4989-baae-f4a52956eb4f" providerId="ADAL" clId="{7BAB1C74-8F94-4F58-9F73-92828C33F766}" dt="2022-09-29T11:48:59.474" v="3294" actId="20577"/>
        <pc:sldMkLst>
          <pc:docMk/>
          <pc:sldMk cId="4202198745" sldId="503"/>
        </pc:sldMkLst>
        <pc:spChg chg="mod">
          <ac:chgData name="Elinam Gayi" userId="6933c2d3-d5c0-4989-baae-f4a52956eb4f" providerId="ADAL" clId="{7BAB1C74-8F94-4F58-9F73-92828C33F766}" dt="2022-09-29T11:48:59.474" v="3294" actId="20577"/>
          <ac:spMkLst>
            <pc:docMk/>
            <pc:sldMk cId="4202198745" sldId="503"/>
            <ac:spMk id="9" creationId="{A5DF5955-50B3-4D42-B9A8-CA36EAFF63B6}"/>
          </ac:spMkLst>
        </pc:spChg>
      </pc:sldChg>
      <pc:sldChg chg="new del">
        <pc:chgData name="Elinam Gayi" userId="6933c2d3-d5c0-4989-baae-f4a52956eb4f" providerId="ADAL" clId="{7BAB1C74-8F94-4F58-9F73-92828C33F766}" dt="2022-09-27T15:17:44.068" v="1446" actId="47"/>
        <pc:sldMkLst>
          <pc:docMk/>
          <pc:sldMk cId="372312209" sldId="504"/>
        </pc:sldMkLst>
      </pc:sldChg>
      <pc:sldChg chg="addSp delSp modSp add mod ord modNotesTx">
        <pc:chgData name="Elinam Gayi" userId="6933c2d3-d5c0-4989-baae-f4a52956eb4f" providerId="ADAL" clId="{7BAB1C74-8F94-4F58-9F73-92828C33F766}" dt="2022-09-28T15:03:55.997" v="2919" actId="1076"/>
        <pc:sldMkLst>
          <pc:docMk/>
          <pc:sldMk cId="1714592409" sldId="504"/>
        </pc:sldMkLst>
        <pc:spChg chg="add mod">
          <ac:chgData name="Elinam Gayi" userId="6933c2d3-d5c0-4989-baae-f4a52956eb4f" providerId="ADAL" clId="{7BAB1C74-8F94-4F58-9F73-92828C33F766}" dt="2022-09-27T15:36:45.827" v="1511" actId="1076"/>
          <ac:spMkLst>
            <pc:docMk/>
            <pc:sldMk cId="1714592409" sldId="504"/>
            <ac:spMk id="2" creationId="{8EBA20C9-30EA-1EF0-F173-E358EB912482}"/>
          </ac:spMkLst>
        </pc:spChg>
        <pc:spChg chg="add del mod">
          <ac:chgData name="Elinam Gayi" userId="6933c2d3-d5c0-4989-baae-f4a52956eb4f" providerId="ADAL" clId="{7BAB1C74-8F94-4F58-9F73-92828C33F766}" dt="2022-09-27T15:36:48.653" v="1513"/>
          <ac:spMkLst>
            <pc:docMk/>
            <pc:sldMk cId="1714592409" sldId="504"/>
            <ac:spMk id="3" creationId="{D158833F-A161-6FF1-DEB0-31A88EE5960B}"/>
          </ac:spMkLst>
        </pc:spChg>
        <pc:spChg chg="add del mod">
          <ac:chgData name="Elinam Gayi" userId="6933c2d3-d5c0-4989-baae-f4a52956eb4f" providerId="ADAL" clId="{7BAB1C74-8F94-4F58-9F73-92828C33F766}" dt="2022-09-27T15:36:57.993" v="1515" actId="478"/>
          <ac:spMkLst>
            <pc:docMk/>
            <pc:sldMk cId="1714592409" sldId="504"/>
            <ac:spMk id="4" creationId="{B6E33BBA-71B3-7D3D-2278-F9BF2A56D509}"/>
          </ac:spMkLst>
        </pc:spChg>
        <pc:spChg chg="del mod topLvl">
          <ac:chgData name="Elinam Gayi" userId="6933c2d3-d5c0-4989-baae-f4a52956eb4f" providerId="ADAL" clId="{7BAB1C74-8F94-4F58-9F73-92828C33F766}" dt="2022-09-28T09:51:16.065" v="2328" actId="478"/>
          <ac:spMkLst>
            <pc:docMk/>
            <pc:sldMk cId="1714592409" sldId="504"/>
            <ac:spMk id="7" creationId="{29BC4AA7-DBFF-D6AF-8B53-1E7821CCB780}"/>
          </ac:spMkLst>
        </pc:spChg>
        <pc:spChg chg="del mod">
          <ac:chgData name="Elinam Gayi" userId="6933c2d3-d5c0-4989-baae-f4a52956eb4f" providerId="ADAL" clId="{7BAB1C74-8F94-4F58-9F73-92828C33F766}" dt="2022-09-27T16:10:17.814" v="1528" actId="478"/>
          <ac:spMkLst>
            <pc:docMk/>
            <pc:sldMk cId="1714592409" sldId="504"/>
            <ac:spMk id="8" creationId="{06ADD81B-C0D2-8058-B670-9035FA845227}"/>
          </ac:spMkLst>
        </pc:spChg>
        <pc:spChg chg="mod topLvl">
          <ac:chgData name="Elinam Gayi" userId="6933c2d3-d5c0-4989-baae-f4a52956eb4f" providerId="ADAL" clId="{7BAB1C74-8F94-4F58-9F73-92828C33F766}" dt="2022-09-28T10:14:33.985" v="2622" actId="165"/>
          <ac:spMkLst>
            <pc:docMk/>
            <pc:sldMk cId="1714592409" sldId="504"/>
            <ac:spMk id="9" creationId="{B163C9A0-A786-88DE-41A9-110729D8392C}"/>
          </ac:spMkLst>
        </pc:spChg>
        <pc:spChg chg="mod">
          <ac:chgData name="Elinam Gayi" userId="6933c2d3-d5c0-4989-baae-f4a52956eb4f" providerId="ADAL" clId="{7BAB1C74-8F94-4F58-9F73-92828C33F766}" dt="2022-09-27T15:56:37.836" v="1522" actId="1076"/>
          <ac:spMkLst>
            <pc:docMk/>
            <pc:sldMk cId="1714592409" sldId="504"/>
            <ac:spMk id="10" creationId="{00000000-0000-0000-0000-000000000000}"/>
          </ac:spMkLst>
        </pc:spChg>
        <pc:spChg chg="del mod">
          <ac:chgData name="Elinam Gayi" userId="6933c2d3-d5c0-4989-baae-f4a52956eb4f" providerId="ADAL" clId="{7BAB1C74-8F94-4F58-9F73-92828C33F766}" dt="2022-09-27T16:13:00.076" v="1678" actId="478"/>
          <ac:spMkLst>
            <pc:docMk/>
            <pc:sldMk cId="1714592409" sldId="504"/>
            <ac:spMk id="11" creationId="{326825AA-74E1-921E-D58C-01E01166A59E}"/>
          </ac:spMkLst>
        </pc:spChg>
        <pc:spChg chg="del mod topLvl">
          <ac:chgData name="Elinam Gayi" userId="6933c2d3-d5c0-4989-baae-f4a52956eb4f" providerId="ADAL" clId="{7BAB1C74-8F94-4F58-9F73-92828C33F766}" dt="2022-09-28T10:00:25.266" v="2391" actId="478"/>
          <ac:spMkLst>
            <pc:docMk/>
            <pc:sldMk cId="1714592409" sldId="504"/>
            <ac:spMk id="12" creationId="{64908AC5-18B9-B398-5600-FD74D3E4859A}"/>
          </ac:spMkLst>
        </pc:spChg>
        <pc:spChg chg="del mod topLvl">
          <ac:chgData name="Elinam Gayi" userId="6933c2d3-d5c0-4989-baae-f4a52956eb4f" providerId="ADAL" clId="{7BAB1C74-8F94-4F58-9F73-92828C33F766}" dt="2022-09-28T09:22:58.495" v="2175" actId="478"/>
          <ac:spMkLst>
            <pc:docMk/>
            <pc:sldMk cId="1714592409" sldId="504"/>
            <ac:spMk id="13" creationId="{6EC68B68-A5AA-A161-59FB-A426308A5E1A}"/>
          </ac:spMkLst>
        </pc:spChg>
        <pc:spChg chg="mod topLvl">
          <ac:chgData name="Elinam Gayi" userId="6933c2d3-d5c0-4989-baae-f4a52956eb4f" providerId="ADAL" clId="{7BAB1C74-8F94-4F58-9F73-92828C33F766}" dt="2022-09-28T11:36:34.481" v="2865" actId="1076"/>
          <ac:spMkLst>
            <pc:docMk/>
            <pc:sldMk cId="1714592409" sldId="504"/>
            <ac:spMk id="15" creationId="{6F7832DA-982A-EF58-E5C0-F4FE26531ACD}"/>
          </ac:spMkLst>
        </pc:spChg>
        <pc:spChg chg="mod topLvl">
          <ac:chgData name="Elinam Gayi" userId="6933c2d3-d5c0-4989-baae-f4a52956eb4f" providerId="ADAL" clId="{7BAB1C74-8F94-4F58-9F73-92828C33F766}" dt="2022-09-28T11:36:49.524" v="2869" actId="1076"/>
          <ac:spMkLst>
            <pc:docMk/>
            <pc:sldMk cId="1714592409" sldId="504"/>
            <ac:spMk id="16" creationId="{8DCA0C4C-BF8F-0D31-5583-E5D306177A9A}"/>
          </ac:spMkLst>
        </pc:spChg>
        <pc:spChg chg="del mod topLvl">
          <ac:chgData name="Elinam Gayi" userId="6933c2d3-d5c0-4989-baae-f4a52956eb4f" providerId="ADAL" clId="{7BAB1C74-8F94-4F58-9F73-92828C33F766}" dt="2022-09-27T16:19:36.422" v="2128" actId="478"/>
          <ac:spMkLst>
            <pc:docMk/>
            <pc:sldMk cId="1714592409" sldId="504"/>
            <ac:spMk id="17" creationId="{0C8A5776-6946-3CE4-9951-754A51587FA2}"/>
          </ac:spMkLst>
        </pc:spChg>
        <pc:spChg chg="del mod topLvl">
          <ac:chgData name="Elinam Gayi" userId="6933c2d3-d5c0-4989-baae-f4a52956eb4f" providerId="ADAL" clId="{7BAB1C74-8F94-4F58-9F73-92828C33F766}" dt="2022-09-28T09:51:17.283" v="2329" actId="478"/>
          <ac:spMkLst>
            <pc:docMk/>
            <pc:sldMk cId="1714592409" sldId="504"/>
            <ac:spMk id="18" creationId="{686D0542-F4A5-728F-3694-19D2E47282C2}"/>
          </ac:spMkLst>
        </pc:spChg>
        <pc:spChg chg="add mod">
          <ac:chgData name="Elinam Gayi" userId="6933c2d3-d5c0-4989-baae-f4a52956eb4f" providerId="ADAL" clId="{7BAB1C74-8F94-4F58-9F73-92828C33F766}" dt="2022-09-28T10:14:33.985" v="2622" actId="165"/>
          <ac:spMkLst>
            <pc:docMk/>
            <pc:sldMk cId="1714592409" sldId="504"/>
            <ac:spMk id="22" creationId="{40DCD57B-361A-B5FE-80F5-E1291E8C3F7F}"/>
          </ac:spMkLst>
        </pc:spChg>
        <pc:spChg chg="add del mod">
          <ac:chgData name="Elinam Gayi" userId="6933c2d3-d5c0-4989-baae-f4a52956eb4f" providerId="ADAL" clId="{7BAB1C74-8F94-4F58-9F73-92828C33F766}" dt="2022-09-28T09:22:42.183" v="2168" actId="478"/>
          <ac:spMkLst>
            <pc:docMk/>
            <pc:sldMk cId="1714592409" sldId="504"/>
            <ac:spMk id="23" creationId="{5525E3A1-7B90-2AD7-671C-65BA3C8F09BD}"/>
          </ac:spMkLst>
        </pc:spChg>
        <pc:spChg chg="add mod">
          <ac:chgData name="Elinam Gayi" userId="6933c2d3-d5c0-4989-baae-f4a52956eb4f" providerId="ADAL" clId="{7BAB1C74-8F94-4F58-9F73-92828C33F766}" dt="2022-09-28T10:14:33.985" v="2622" actId="165"/>
          <ac:spMkLst>
            <pc:docMk/>
            <pc:sldMk cId="1714592409" sldId="504"/>
            <ac:spMk id="25" creationId="{23F77CF0-4BAF-CAEF-1705-31164FF11447}"/>
          </ac:spMkLst>
        </pc:spChg>
        <pc:spChg chg="del">
          <ac:chgData name="Elinam Gayi" userId="6933c2d3-d5c0-4989-baae-f4a52956eb4f" providerId="ADAL" clId="{7BAB1C74-8F94-4F58-9F73-92828C33F766}" dt="2022-09-27T15:35:42.653" v="1503" actId="478"/>
          <ac:spMkLst>
            <pc:docMk/>
            <pc:sldMk cId="1714592409" sldId="504"/>
            <ac:spMk id="26" creationId="{B7DE1573-BBF3-4061-9EBF-2AD512C58C4A}"/>
          </ac:spMkLst>
        </pc:spChg>
        <pc:spChg chg="add del mod">
          <ac:chgData name="Elinam Gayi" userId="6933c2d3-d5c0-4989-baae-f4a52956eb4f" providerId="ADAL" clId="{7BAB1C74-8F94-4F58-9F73-92828C33F766}" dt="2022-09-28T09:28:41.982" v="2200" actId="478"/>
          <ac:spMkLst>
            <pc:docMk/>
            <pc:sldMk cId="1714592409" sldId="504"/>
            <ac:spMk id="32" creationId="{823D6C87-CA5A-4F82-BC1B-081F5BD5A33A}"/>
          </ac:spMkLst>
        </pc:spChg>
        <pc:spChg chg="mod">
          <ac:chgData name="Elinam Gayi" userId="6933c2d3-d5c0-4989-baae-f4a52956eb4f" providerId="ADAL" clId="{7BAB1C74-8F94-4F58-9F73-92828C33F766}" dt="2022-09-27T15:35:36.520" v="1498" actId="6549"/>
          <ac:spMkLst>
            <pc:docMk/>
            <pc:sldMk cId="1714592409" sldId="504"/>
            <ac:spMk id="46" creationId="{14E8ACDE-3739-4073-94C6-639618F3193C}"/>
          </ac:spMkLst>
        </pc:spChg>
        <pc:spChg chg="del mod">
          <ac:chgData name="Elinam Gayi" userId="6933c2d3-d5c0-4989-baae-f4a52956eb4f" providerId="ADAL" clId="{7BAB1C74-8F94-4F58-9F73-92828C33F766}" dt="2022-09-28T09:19:56.012" v="2139" actId="478"/>
          <ac:spMkLst>
            <pc:docMk/>
            <pc:sldMk cId="1714592409" sldId="504"/>
            <ac:spMk id="69" creationId="{5BDD771B-D4A3-471D-B9B3-B4577785428F}"/>
          </ac:spMkLst>
        </pc:spChg>
        <pc:spChg chg="add mod">
          <ac:chgData name="Elinam Gayi" userId="6933c2d3-d5c0-4989-baae-f4a52956eb4f" providerId="ADAL" clId="{7BAB1C74-8F94-4F58-9F73-92828C33F766}" dt="2022-09-28T11:36:24.306" v="2863" actId="1076"/>
          <ac:spMkLst>
            <pc:docMk/>
            <pc:sldMk cId="1714592409" sldId="504"/>
            <ac:spMk id="83" creationId="{081E6270-374C-0008-6F14-16899FE66EA8}"/>
          </ac:spMkLst>
        </pc:spChg>
        <pc:spChg chg="add mod topLvl">
          <ac:chgData name="Elinam Gayi" userId="6933c2d3-d5c0-4989-baae-f4a52956eb4f" providerId="ADAL" clId="{7BAB1C74-8F94-4F58-9F73-92828C33F766}" dt="2022-09-28T11:35:57.728" v="2856" actId="1076"/>
          <ac:spMkLst>
            <pc:docMk/>
            <pc:sldMk cId="1714592409" sldId="504"/>
            <ac:spMk id="101" creationId="{52CE041D-FB5B-E739-CF1B-2FCF1FEBEBE3}"/>
          </ac:spMkLst>
        </pc:spChg>
        <pc:spChg chg="add mod">
          <ac:chgData name="Elinam Gayi" userId="6933c2d3-d5c0-4989-baae-f4a52956eb4f" providerId="ADAL" clId="{7BAB1C74-8F94-4F58-9F73-92828C33F766}" dt="2022-09-28T15:03:55.997" v="2919" actId="1076"/>
          <ac:spMkLst>
            <pc:docMk/>
            <pc:sldMk cId="1714592409" sldId="504"/>
            <ac:spMk id="111" creationId="{75149E3E-3506-2FAE-0292-ED500F5341E9}"/>
          </ac:spMkLst>
        </pc:spChg>
        <pc:spChg chg="add del mod">
          <ac:chgData name="Elinam Gayi" userId="6933c2d3-d5c0-4989-baae-f4a52956eb4f" providerId="ADAL" clId="{7BAB1C74-8F94-4F58-9F73-92828C33F766}" dt="2022-09-28T11:35:23.640" v="2851" actId="478"/>
          <ac:spMkLst>
            <pc:docMk/>
            <pc:sldMk cId="1714592409" sldId="504"/>
            <ac:spMk id="112" creationId="{0EEE6D01-1E0D-6C51-7A3D-323AE89D71C3}"/>
          </ac:spMkLst>
        </pc:spChg>
        <pc:spChg chg="add mod">
          <ac:chgData name="Elinam Gayi" userId="6933c2d3-d5c0-4989-baae-f4a52956eb4f" providerId="ADAL" clId="{7BAB1C74-8F94-4F58-9F73-92828C33F766}" dt="2022-09-28T11:36:00.874" v="2857" actId="1076"/>
          <ac:spMkLst>
            <pc:docMk/>
            <pc:sldMk cId="1714592409" sldId="504"/>
            <ac:spMk id="113" creationId="{09F80F2B-00E8-6229-6354-8176DB9E87B2}"/>
          </ac:spMkLst>
        </pc:spChg>
        <pc:spChg chg="mod">
          <ac:chgData name="Elinam Gayi" userId="6933c2d3-d5c0-4989-baae-f4a52956eb4f" providerId="ADAL" clId="{7BAB1C74-8F94-4F58-9F73-92828C33F766}" dt="2022-09-27T15:32:03.139" v="1464"/>
          <ac:spMkLst>
            <pc:docMk/>
            <pc:sldMk cId="1714592409" sldId="504"/>
            <ac:spMk id="31745" creationId="{00000000-0000-0000-0000-000000000000}"/>
          </ac:spMkLst>
        </pc:spChg>
        <pc:spChg chg="mod">
          <ac:chgData name="Elinam Gayi" userId="6933c2d3-d5c0-4989-baae-f4a52956eb4f" providerId="ADAL" clId="{7BAB1C74-8F94-4F58-9F73-92828C33F766}" dt="2022-09-28T11:36:40.678" v="2867" actId="1076"/>
          <ac:spMkLst>
            <pc:docMk/>
            <pc:sldMk cId="1714592409" sldId="504"/>
            <ac:spMk id="31746" creationId="{00000000-0000-0000-0000-000000000000}"/>
          </ac:spMkLst>
        </pc:spChg>
        <pc:spChg chg="mod">
          <ac:chgData name="Elinam Gayi" userId="6933c2d3-d5c0-4989-baae-f4a52956eb4f" providerId="ADAL" clId="{7BAB1C74-8F94-4F58-9F73-92828C33F766}" dt="2022-09-28T11:37:02.481" v="2872" actId="1076"/>
          <ac:spMkLst>
            <pc:docMk/>
            <pc:sldMk cId="1714592409" sldId="504"/>
            <ac:spMk id="31751" creationId="{C2E24AFC-3AEE-7464-519D-E601AB62356F}"/>
          </ac:spMkLst>
        </pc:spChg>
        <pc:spChg chg="mod">
          <ac:chgData name="Elinam Gayi" userId="6933c2d3-d5c0-4989-baae-f4a52956eb4f" providerId="ADAL" clId="{7BAB1C74-8F94-4F58-9F73-92828C33F766}" dt="2022-09-28T11:37:02.481" v="2872" actId="1076"/>
          <ac:spMkLst>
            <pc:docMk/>
            <pc:sldMk cId="1714592409" sldId="504"/>
            <ac:spMk id="31752" creationId="{194D280E-B892-2737-8F9E-063BE57EB8BE}"/>
          </ac:spMkLst>
        </pc:spChg>
        <pc:grpChg chg="add del mod">
          <ac:chgData name="Elinam Gayi" userId="6933c2d3-d5c0-4989-baae-f4a52956eb4f" providerId="ADAL" clId="{7BAB1C74-8F94-4F58-9F73-92828C33F766}" dt="2022-09-27T16:19:09.926" v="2121" actId="165"/>
          <ac:grpSpMkLst>
            <pc:docMk/>
            <pc:sldMk cId="1714592409" sldId="504"/>
            <ac:grpSpMk id="6" creationId="{FD4A18B2-F2C3-40C2-11C9-35FFA3424110}"/>
          </ac:grpSpMkLst>
        </pc:grpChg>
        <pc:grpChg chg="add mod topLvl">
          <ac:chgData name="Elinam Gayi" userId="6933c2d3-d5c0-4989-baae-f4a52956eb4f" providerId="ADAL" clId="{7BAB1C74-8F94-4F58-9F73-92828C33F766}" dt="2022-09-28T10:14:36.337" v="2623" actId="164"/>
          <ac:grpSpMkLst>
            <pc:docMk/>
            <pc:sldMk cId="1714592409" sldId="504"/>
            <ac:grpSpMk id="27" creationId="{A9F6F46B-FD4B-DB04-B086-083453DECB34}"/>
          </ac:grpSpMkLst>
        </pc:grpChg>
        <pc:grpChg chg="add mod topLvl">
          <ac:chgData name="Elinam Gayi" userId="6933c2d3-d5c0-4989-baae-f4a52956eb4f" providerId="ADAL" clId="{7BAB1C74-8F94-4F58-9F73-92828C33F766}" dt="2022-09-28T10:14:36.337" v="2623" actId="164"/>
          <ac:grpSpMkLst>
            <pc:docMk/>
            <pc:sldMk cId="1714592409" sldId="504"/>
            <ac:grpSpMk id="28" creationId="{16BF7D3F-29B5-9FBA-B1A1-495BF68692E0}"/>
          </ac:grpSpMkLst>
        </pc:grpChg>
        <pc:grpChg chg="add del mod">
          <ac:chgData name="Elinam Gayi" userId="6933c2d3-d5c0-4989-baae-f4a52956eb4f" providerId="ADAL" clId="{7BAB1C74-8F94-4F58-9F73-92828C33F766}" dt="2022-09-28T09:31:43.507" v="2231" actId="165"/>
          <ac:grpSpMkLst>
            <pc:docMk/>
            <pc:sldMk cId="1714592409" sldId="504"/>
            <ac:grpSpMk id="48" creationId="{1438F19D-F66C-8D4B-5241-F83F68906BDC}"/>
          </ac:grpSpMkLst>
        </pc:grpChg>
        <pc:grpChg chg="add del mod">
          <ac:chgData name="Elinam Gayi" userId="6933c2d3-d5c0-4989-baae-f4a52956eb4f" providerId="ADAL" clId="{7BAB1C74-8F94-4F58-9F73-92828C33F766}" dt="2022-09-28T09:33:13.276" v="2249" actId="478"/>
          <ac:grpSpMkLst>
            <pc:docMk/>
            <pc:sldMk cId="1714592409" sldId="504"/>
            <ac:grpSpMk id="52" creationId="{ED4120FE-24DC-6AC3-FEEB-366072E46B48}"/>
          </ac:grpSpMkLst>
        </pc:grpChg>
        <pc:grpChg chg="del">
          <ac:chgData name="Elinam Gayi" userId="6933c2d3-d5c0-4989-baae-f4a52956eb4f" providerId="ADAL" clId="{7BAB1C74-8F94-4F58-9F73-92828C33F766}" dt="2022-09-27T15:35:37.894" v="1499" actId="478"/>
          <ac:grpSpMkLst>
            <pc:docMk/>
            <pc:sldMk cId="1714592409" sldId="504"/>
            <ac:grpSpMk id="57" creationId="{4D115D25-BD11-4DA2-BFAE-94760E01046E}"/>
          </ac:grpSpMkLst>
        </pc:grpChg>
        <pc:grpChg chg="add del mod">
          <ac:chgData name="Elinam Gayi" userId="6933c2d3-d5c0-4989-baae-f4a52956eb4f" providerId="ADAL" clId="{7BAB1C74-8F94-4F58-9F73-92828C33F766}" dt="2022-09-28T09:50:11.225" v="2303" actId="165"/>
          <ac:grpSpMkLst>
            <pc:docMk/>
            <pc:sldMk cId="1714592409" sldId="504"/>
            <ac:grpSpMk id="72" creationId="{008933AD-6172-8DC2-A79D-EAC48D83770E}"/>
          </ac:grpSpMkLst>
        </pc:grpChg>
        <pc:grpChg chg="add mod topLvl">
          <ac:chgData name="Elinam Gayi" userId="6933c2d3-d5c0-4989-baae-f4a52956eb4f" providerId="ADAL" clId="{7BAB1C74-8F94-4F58-9F73-92828C33F766}" dt="2022-09-28T10:14:36.337" v="2623" actId="164"/>
          <ac:grpSpMkLst>
            <pc:docMk/>
            <pc:sldMk cId="1714592409" sldId="504"/>
            <ac:grpSpMk id="81" creationId="{61E73DB5-6AFF-6634-C405-737681028BE2}"/>
          </ac:grpSpMkLst>
        </pc:grpChg>
        <pc:grpChg chg="add del mod">
          <ac:chgData name="Elinam Gayi" userId="6933c2d3-d5c0-4989-baae-f4a52956eb4f" providerId="ADAL" clId="{7BAB1C74-8F94-4F58-9F73-92828C33F766}" dt="2022-09-28T10:09:46.342" v="2559" actId="478"/>
          <ac:grpSpMkLst>
            <pc:docMk/>
            <pc:sldMk cId="1714592409" sldId="504"/>
            <ac:grpSpMk id="82" creationId="{ED02EE14-F496-AD0D-9548-E5B4F18DC87A}"/>
          </ac:grpSpMkLst>
        </pc:grpChg>
        <pc:grpChg chg="add mod topLvl">
          <ac:chgData name="Elinam Gayi" userId="6933c2d3-d5c0-4989-baae-f4a52956eb4f" providerId="ADAL" clId="{7BAB1C74-8F94-4F58-9F73-92828C33F766}" dt="2022-09-28T10:14:36.337" v="2623" actId="164"/>
          <ac:grpSpMkLst>
            <pc:docMk/>
            <pc:sldMk cId="1714592409" sldId="504"/>
            <ac:grpSpMk id="84" creationId="{F40FA421-1810-48BE-A82B-039FAB265F47}"/>
          </ac:grpSpMkLst>
        </pc:grpChg>
        <pc:grpChg chg="add del mod">
          <ac:chgData name="Elinam Gayi" userId="6933c2d3-d5c0-4989-baae-f4a52956eb4f" providerId="ADAL" clId="{7BAB1C74-8F94-4F58-9F73-92828C33F766}" dt="2022-09-28T10:02:14.843" v="2420" actId="165"/>
          <ac:grpSpMkLst>
            <pc:docMk/>
            <pc:sldMk cId="1714592409" sldId="504"/>
            <ac:grpSpMk id="93" creationId="{18A458BE-6C67-9B75-C2AF-D88CBD3E345F}"/>
          </ac:grpSpMkLst>
        </pc:grpChg>
        <pc:grpChg chg="add mod topLvl">
          <ac:chgData name="Elinam Gayi" userId="6933c2d3-d5c0-4989-baae-f4a52956eb4f" providerId="ADAL" clId="{7BAB1C74-8F94-4F58-9F73-92828C33F766}" dt="2022-09-28T10:14:33.985" v="2622" actId="165"/>
          <ac:grpSpMkLst>
            <pc:docMk/>
            <pc:sldMk cId="1714592409" sldId="504"/>
            <ac:grpSpMk id="94" creationId="{7812E31E-89E2-7036-AB07-E74670334994}"/>
          </ac:grpSpMkLst>
        </pc:grpChg>
        <pc:grpChg chg="add del mod">
          <ac:chgData name="Elinam Gayi" userId="6933c2d3-d5c0-4989-baae-f4a52956eb4f" providerId="ADAL" clId="{7BAB1C74-8F94-4F58-9F73-92828C33F766}" dt="2022-09-28T10:08:48.350" v="2551" actId="478"/>
          <ac:grpSpMkLst>
            <pc:docMk/>
            <pc:sldMk cId="1714592409" sldId="504"/>
            <ac:grpSpMk id="95" creationId="{43F2D1C9-DD53-4B9C-FED3-4ADCC9E54842}"/>
          </ac:grpSpMkLst>
        </pc:grpChg>
        <pc:grpChg chg="add del mod">
          <ac:chgData name="Elinam Gayi" userId="6933c2d3-d5c0-4989-baae-f4a52956eb4f" providerId="ADAL" clId="{7BAB1C74-8F94-4F58-9F73-92828C33F766}" dt="2022-09-28T10:05:45.761" v="2459" actId="165"/>
          <ac:grpSpMkLst>
            <pc:docMk/>
            <pc:sldMk cId="1714592409" sldId="504"/>
            <ac:grpSpMk id="102" creationId="{5B851691-6CA4-4DEB-9C97-59F3CFF7ED47}"/>
          </ac:grpSpMkLst>
        </pc:grpChg>
        <pc:grpChg chg="add del mod">
          <ac:chgData name="Elinam Gayi" userId="6933c2d3-d5c0-4989-baae-f4a52956eb4f" providerId="ADAL" clId="{7BAB1C74-8F94-4F58-9F73-92828C33F766}" dt="2022-09-28T11:35:20.707" v="2849" actId="478"/>
          <ac:grpSpMkLst>
            <pc:docMk/>
            <pc:sldMk cId="1714592409" sldId="504"/>
            <ac:grpSpMk id="114" creationId="{DDD439B9-65AE-DCF3-B269-FCC6D072CE4D}"/>
          </ac:grpSpMkLst>
        </pc:grpChg>
        <pc:grpChg chg="add mod topLvl">
          <ac:chgData name="Elinam Gayi" userId="6933c2d3-d5c0-4989-baae-f4a52956eb4f" providerId="ADAL" clId="{7BAB1C74-8F94-4F58-9F73-92828C33F766}" dt="2022-09-28T10:14:36.337" v="2623" actId="164"/>
          <ac:grpSpMkLst>
            <pc:docMk/>
            <pc:sldMk cId="1714592409" sldId="504"/>
            <ac:grpSpMk id="119" creationId="{153F4C52-19F8-805F-9C49-EBAFB7BD996C}"/>
          </ac:grpSpMkLst>
        </pc:grpChg>
        <pc:grpChg chg="add mod topLvl">
          <ac:chgData name="Elinam Gayi" userId="6933c2d3-d5c0-4989-baae-f4a52956eb4f" providerId="ADAL" clId="{7BAB1C74-8F94-4F58-9F73-92828C33F766}" dt="2022-09-28T10:14:36.337" v="2623" actId="164"/>
          <ac:grpSpMkLst>
            <pc:docMk/>
            <pc:sldMk cId="1714592409" sldId="504"/>
            <ac:grpSpMk id="124" creationId="{C6B1268B-A09B-55EE-3535-1283D5C207BB}"/>
          </ac:grpSpMkLst>
        </pc:grpChg>
        <pc:grpChg chg="add del mod">
          <ac:chgData name="Elinam Gayi" userId="6933c2d3-d5c0-4989-baae-f4a52956eb4f" providerId="ADAL" clId="{7BAB1C74-8F94-4F58-9F73-92828C33F766}" dt="2022-09-28T10:07:04.351" v="2490" actId="478"/>
          <ac:grpSpMkLst>
            <pc:docMk/>
            <pc:sldMk cId="1714592409" sldId="504"/>
            <ac:grpSpMk id="125" creationId="{F07F0367-CC49-8ADA-DB8F-C7C342C64AD4}"/>
          </ac:grpSpMkLst>
        </pc:grpChg>
        <pc:grpChg chg="add del mod topLvl">
          <ac:chgData name="Elinam Gayi" userId="6933c2d3-d5c0-4989-baae-f4a52956eb4f" providerId="ADAL" clId="{7BAB1C74-8F94-4F58-9F73-92828C33F766}" dt="2022-09-28T11:35:22.229" v="2850" actId="478"/>
          <ac:grpSpMkLst>
            <pc:docMk/>
            <pc:sldMk cId="1714592409" sldId="504"/>
            <ac:grpSpMk id="31748" creationId="{09A9C8EE-5FE1-7D78-35A5-AC026EB7CD2B}"/>
          </ac:grpSpMkLst>
        </pc:grpChg>
        <pc:grpChg chg="add mod topLvl">
          <ac:chgData name="Elinam Gayi" userId="6933c2d3-d5c0-4989-baae-f4a52956eb4f" providerId="ADAL" clId="{7BAB1C74-8F94-4F58-9F73-92828C33F766}" dt="2022-09-28T10:14:36.337" v="2623" actId="164"/>
          <ac:grpSpMkLst>
            <pc:docMk/>
            <pc:sldMk cId="1714592409" sldId="504"/>
            <ac:grpSpMk id="31750" creationId="{D0A616A7-62E7-1A05-4D04-1617BDA02446}"/>
          </ac:grpSpMkLst>
        </pc:grpChg>
        <pc:grpChg chg="add del mod">
          <ac:chgData name="Elinam Gayi" userId="6933c2d3-d5c0-4989-baae-f4a52956eb4f" providerId="ADAL" clId="{7BAB1C74-8F94-4F58-9F73-92828C33F766}" dt="2022-09-28T10:14:33.985" v="2622" actId="165"/>
          <ac:grpSpMkLst>
            <pc:docMk/>
            <pc:sldMk cId="1714592409" sldId="504"/>
            <ac:grpSpMk id="31771" creationId="{443C7146-518C-6F1B-D258-5D47FDF7946C}"/>
          </ac:grpSpMkLst>
        </pc:grpChg>
        <pc:grpChg chg="add del mod">
          <ac:chgData name="Elinam Gayi" userId="6933c2d3-d5c0-4989-baae-f4a52956eb4f" providerId="ADAL" clId="{7BAB1C74-8F94-4F58-9F73-92828C33F766}" dt="2022-09-28T11:36:10.363" v="2859" actId="1076"/>
          <ac:grpSpMkLst>
            <pc:docMk/>
            <pc:sldMk cId="1714592409" sldId="504"/>
            <ac:grpSpMk id="31772" creationId="{63A7EA77-9083-9104-F2A0-625650EAEFC1}"/>
          </ac:grpSpMkLst>
        </pc:grpChg>
        <pc:picChg chg="add mod">
          <ac:chgData name="Elinam Gayi" userId="6933c2d3-d5c0-4989-baae-f4a52956eb4f" providerId="ADAL" clId="{7BAB1C74-8F94-4F58-9F73-92828C33F766}" dt="2022-09-28T10:14:33.985" v="2622" actId="165"/>
          <ac:picMkLst>
            <pc:docMk/>
            <pc:sldMk cId="1714592409" sldId="504"/>
            <ac:picMk id="20" creationId="{4AC0AD51-944B-7758-9D69-FD8BFB7FFA23}"/>
          </ac:picMkLst>
        </pc:picChg>
        <pc:picChg chg="add mod">
          <ac:chgData name="Elinam Gayi" userId="6933c2d3-d5c0-4989-baae-f4a52956eb4f" providerId="ADAL" clId="{7BAB1C74-8F94-4F58-9F73-92828C33F766}" dt="2022-09-28T10:14:33.985" v="2622" actId="165"/>
          <ac:picMkLst>
            <pc:docMk/>
            <pc:sldMk cId="1714592409" sldId="504"/>
            <ac:picMk id="21" creationId="{A13C2DEE-B65F-7031-AFA5-2A7990709CD7}"/>
          </ac:picMkLst>
        </pc:picChg>
        <pc:picChg chg="add del mod modCrop">
          <ac:chgData name="Elinam Gayi" userId="6933c2d3-d5c0-4989-baae-f4a52956eb4f" providerId="ADAL" clId="{7BAB1C74-8F94-4F58-9F73-92828C33F766}" dt="2022-09-28T09:28:01.822" v="2197" actId="478"/>
          <ac:picMkLst>
            <pc:docMk/>
            <pc:sldMk cId="1714592409" sldId="504"/>
            <ac:picMk id="30" creationId="{D46BB407-3DAB-3B94-0DE2-5BC08389C3EA}"/>
          </ac:picMkLst>
        </pc:picChg>
        <pc:picChg chg="add mod topLvl modCrop">
          <ac:chgData name="Elinam Gayi" userId="6933c2d3-d5c0-4989-baae-f4a52956eb4f" providerId="ADAL" clId="{7BAB1C74-8F94-4F58-9F73-92828C33F766}" dt="2022-09-28T09:31:51.527" v="2232" actId="164"/>
          <ac:picMkLst>
            <pc:docMk/>
            <pc:sldMk cId="1714592409" sldId="504"/>
            <ac:picMk id="40" creationId="{3FB2C3DE-29BE-D25B-D7CA-27744C5D53EC}"/>
          </ac:picMkLst>
        </pc:picChg>
        <pc:picChg chg="add del mod">
          <ac:chgData name="Elinam Gayi" userId="6933c2d3-d5c0-4989-baae-f4a52956eb4f" providerId="ADAL" clId="{7BAB1C74-8F94-4F58-9F73-92828C33F766}" dt="2022-09-28T09:30:17.322" v="2218"/>
          <ac:picMkLst>
            <pc:docMk/>
            <pc:sldMk cId="1714592409" sldId="504"/>
            <ac:picMk id="41" creationId="{B75C75E1-476C-F39B-E12F-C72DBCD8C159}"/>
          </ac:picMkLst>
        </pc:picChg>
        <pc:picChg chg="add del mod">
          <ac:chgData name="Elinam Gayi" userId="6933c2d3-d5c0-4989-baae-f4a52956eb4f" providerId="ADAL" clId="{7BAB1C74-8F94-4F58-9F73-92828C33F766}" dt="2022-09-28T09:30:16.921" v="2217"/>
          <ac:picMkLst>
            <pc:docMk/>
            <pc:sldMk cId="1714592409" sldId="504"/>
            <ac:picMk id="42" creationId="{1D165553-33C0-E6B5-1D95-EB0AE2ED43A8}"/>
          </ac:picMkLst>
        </pc:picChg>
        <pc:picChg chg="add del mod">
          <ac:chgData name="Elinam Gayi" userId="6933c2d3-d5c0-4989-baae-f4a52956eb4f" providerId="ADAL" clId="{7BAB1C74-8F94-4F58-9F73-92828C33F766}" dt="2022-09-28T09:30:16.673" v="2216"/>
          <ac:picMkLst>
            <pc:docMk/>
            <pc:sldMk cId="1714592409" sldId="504"/>
            <ac:picMk id="43" creationId="{E356AAFA-2E64-6E21-917D-6A9129EEB133}"/>
          </ac:picMkLst>
        </pc:picChg>
        <pc:picChg chg="add del mod">
          <ac:chgData name="Elinam Gayi" userId="6933c2d3-d5c0-4989-baae-f4a52956eb4f" providerId="ADAL" clId="{7BAB1C74-8F94-4F58-9F73-92828C33F766}" dt="2022-09-28T09:30:16.433" v="2215"/>
          <ac:picMkLst>
            <pc:docMk/>
            <pc:sldMk cId="1714592409" sldId="504"/>
            <ac:picMk id="44" creationId="{7031ED9C-122A-CE16-23F8-32EECB7C8AA5}"/>
          </ac:picMkLst>
        </pc:picChg>
        <pc:picChg chg="add mod">
          <ac:chgData name="Elinam Gayi" userId="6933c2d3-d5c0-4989-baae-f4a52956eb4f" providerId="ADAL" clId="{7BAB1C74-8F94-4F58-9F73-92828C33F766}" dt="2022-09-28T09:31:51.527" v="2232" actId="164"/>
          <ac:picMkLst>
            <pc:docMk/>
            <pc:sldMk cId="1714592409" sldId="504"/>
            <ac:picMk id="45" creationId="{6912CBD0-9F54-5347-3206-3EF97836A4D7}"/>
          </ac:picMkLst>
        </pc:picChg>
        <pc:picChg chg="add mod topLvl">
          <ac:chgData name="Elinam Gayi" userId="6933c2d3-d5c0-4989-baae-f4a52956eb4f" providerId="ADAL" clId="{7BAB1C74-8F94-4F58-9F73-92828C33F766}" dt="2022-09-28T09:31:51.527" v="2232" actId="164"/>
          <ac:picMkLst>
            <pc:docMk/>
            <pc:sldMk cId="1714592409" sldId="504"/>
            <ac:picMk id="47" creationId="{9D913570-E0BB-20C8-715E-F98F72CF50C3}"/>
          </ac:picMkLst>
        </pc:picChg>
        <pc:picChg chg="add del mod topLvl">
          <ac:chgData name="Elinam Gayi" userId="6933c2d3-d5c0-4989-baae-f4a52956eb4f" providerId="ADAL" clId="{7BAB1C74-8F94-4F58-9F73-92828C33F766}" dt="2022-09-28T10:09:30.857" v="2554" actId="478"/>
          <ac:picMkLst>
            <pc:docMk/>
            <pc:sldMk cId="1714592409" sldId="504"/>
            <ac:picMk id="51" creationId="{091C5790-B7DB-D1F2-C27D-DB4D631623CF}"/>
          </ac:picMkLst>
        </pc:picChg>
        <pc:picChg chg="add del mod">
          <ac:chgData name="Elinam Gayi" userId="6933c2d3-d5c0-4989-baae-f4a52956eb4f" providerId="ADAL" clId="{7BAB1C74-8F94-4F58-9F73-92828C33F766}" dt="2022-09-28T10:11:03.241" v="2581" actId="478"/>
          <ac:picMkLst>
            <pc:docMk/>
            <pc:sldMk cId="1714592409" sldId="504"/>
            <ac:picMk id="58" creationId="{AAFB8924-4274-1DC1-EFCB-358568BC5C9C}"/>
          </ac:picMkLst>
        </pc:picChg>
        <pc:picChg chg="add del mod">
          <ac:chgData name="Elinam Gayi" userId="6933c2d3-d5c0-4989-baae-f4a52956eb4f" providerId="ADAL" clId="{7BAB1C74-8F94-4F58-9F73-92828C33F766}" dt="2022-09-28T09:48:03.368" v="2288" actId="478"/>
          <ac:picMkLst>
            <pc:docMk/>
            <pc:sldMk cId="1714592409" sldId="504"/>
            <ac:picMk id="76" creationId="{22029FA9-C7B2-614E-7E3A-D9E17CA26DF1}"/>
          </ac:picMkLst>
        </pc:picChg>
        <pc:picChg chg="add del mod">
          <ac:chgData name="Elinam Gayi" userId="6933c2d3-d5c0-4989-baae-f4a52956eb4f" providerId="ADAL" clId="{7BAB1C74-8F94-4F58-9F73-92828C33F766}" dt="2022-09-28T09:48:55.123" v="2292" actId="478"/>
          <ac:picMkLst>
            <pc:docMk/>
            <pc:sldMk cId="1714592409" sldId="504"/>
            <ac:picMk id="78" creationId="{7648C32F-EE20-0FE0-BD78-08C1F0A28174}"/>
          </ac:picMkLst>
        </pc:picChg>
        <pc:picChg chg="add del mod">
          <ac:chgData name="Elinam Gayi" userId="6933c2d3-d5c0-4989-baae-f4a52956eb4f" providerId="ADAL" clId="{7BAB1C74-8F94-4F58-9F73-92828C33F766}" dt="2022-09-28T10:09:46.342" v="2559" actId="478"/>
          <ac:picMkLst>
            <pc:docMk/>
            <pc:sldMk cId="1714592409" sldId="504"/>
            <ac:picMk id="80" creationId="{4248505E-36B7-E532-3E8B-8628D4D488A8}"/>
          </ac:picMkLst>
        </pc:picChg>
        <pc:picChg chg="add mod">
          <ac:chgData name="Elinam Gayi" userId="6933c2d3-d5c0-4989-baae-f4a52956eb4f" providerId="ADAL" clId="{7BAB1C74-8F94-4F58-9F73-92828C33F766}" dt="2022-09-28T11:35:57.728" v="2856" actId="1076"/>
          <ac:picMkLst>
            <pc:docMk/>
            <pc:sldMk cId="1714592409" sldId="504"/>
            <ac:picMk id="89" creationId="{6AEEAD6C-6BA4-6312-65F0-8998E43E85C9}"/>
          </ac:picMkLst>
        </pc:picChg>
        <pc:picChg chg="add mod topLvl">
          <ac:chgData name="Elinam Gayi" userId="6933c2d3-d5c0-4989-baae-f4a52956eb4f" providerId="ADAL" clId="{7BAB1C74-8F94-4F58-9F73-92828C33F766}" dt="2022-09-28T11:37:30.115" v="2878" actId="1076"/>
          <ac:picMkLst>
            <pc:docMk/>
            <pc:sldMk cId="1714592409" sldId="504"/>
            <ac:picMk id="90" creationId="{0E7F1A33-8AC9-BC3F-475E-3A2CEBC635F8}"/>
          </ac:picMkLst>
        </pc:picChg>
        <pc:picChg chg="add mod topLvl">
          <ac:chgData name="Elinam Gayi" userId="6933c2d3-d5c0-4989-baae-f4a52956eb4f" providerId="ADAL" clId="{7BAB1C74-8F94-4F58-9F73-92828C33F766}" dt="2022-09-28T11:35:57.728" v="2856" actId="1076"/>
          <ac:picMkLst>
            <pc:docMk/>
            <pc:sldMk cId="1714592409" sldId="504"/>
            <ac:picMk id="91" creationId="{9C8BDCD5-0450-8F55-C030-053E8A72CFE3}"/>
          </ac:picMkLst>
        </pc:picChg>
        <pc:picChg chg="add mod topLvl">
          <ac:chgData name="Elinam Gayi" userId="6933c2d3-d5c0-4989-baae-f4a52956eb4f" providerId="ADAL" clId="{7BAB1C74-8F94-4F58-9F73-92828C33F766}" dt="2022-09-28T11:35:57.728" v="2856" actId="1076"/>
          <ac:picMkLst>
            <pc:docMk/>
            <pc:sldMk cId="1714592409" sldId="504"/>
            <ac:picMk id="92" creationId="{306728E5-D8C9-76CB-ABB4-399463A3C9DC}"/>
          </ac:picMkLst>
        </pc:picChg>
        <pc:picChg chg="mod">
          <ac:chgData name="Elinam Gayi" userId="6933c2d3-d5c0-4989-baae-f4a52956eb4f" providerId="ADAL" clId="{7BAB1C74-8F94-4F58-9F73-92828C33F766}" dt="2022-09-28T10:03:04.169" v="2429"/>
          <ac:picMkLst>
            <pc:docMk/>
            <pc:sldMk cId="1714592409" sldId="504"/>
            <ac:picMk id="96" creationId="{9F778C42-5C99-2B64-7A94-DF9C418A738C}"/>
          </ac:picMkLst>
        </pc:picChg>
        <pc:picChg chg="mod">
          <ac:chgData name="Elinam Gayi" userId="6933c2d3-d5c0-4989-baae-f4a52956eb4f" providerId="ADAL" clId="{7BAB1C74-8F94-4F58-9F73-92828C33F766}" dt="2022-09-28T10:03:04.169" v="2429"/>
          <ac:picMkLst>
            <pc:docMk/>
            <pc:sldMk cId="1714592409" sldId="504"/>
            <ac:picMk id="97" creationId="{1A651DFE-11E1-FA47-25AC-50C2FF68FB7E}"/>
          </ac:picMkLst>
        </pc:picChg>
        <pc:picChg chg="mod">
          <ac:chgData name="Elinam Gayi" userId="6933c2d3-d5c0-4989-baae-f4a52956eb4f" providerId="ADAL" clId="{7BAB1C74-8F94-4F58-9F73-92828C33F766}" dt="2022-09-28T10:03:04.169" v="2429"/>
          <ac:picMkLst>
            <pc:docMk/>
            <pc:sldMk cId="1714592409" sldId="504"/>
            <ac:picMk id="98" creationId="{43615089-AFBC-E682-069C-1B3F7E7D3BD0}"/>
          </ac:picMkLst>
        </pc:picChg>
        <pc:picChg chg="mod">
          <ac:chgData name="Elinam Gayi" userId="6933c2d3-d5c0-4989-baae-f4a52956eb4f" providerId="ADAL" clId="{7BAB1C74-8F94-4F58-9F73-92828C33F766}" dt="2022-09-28T10:03:04.169" v="2429"/>
          <ac:picMkLst>
            <pc:docMk/>
            <pc:sldMk cId="1714592409" sldId="504"/>
            <ac:picMk id="99" creationId="{CDD5402B-EE7C-DF1B-7780-3A90D8ABADC7}"/>
          </ac:picMkLst>
        </pc:picChg>
        <pc:picChg chg="add mod topLvl">
          <ac:chgData name="Elinam Gayi" userId="6933c2d3-d5c0-4989-baae-f4a52956eb4f" providerId="ADAL" clId="{7BAB1C74-8F94-4F58-9F73-92828C33F766}" dt="2022-09-28T11:36:00.874" v="2857" actId="1076"/>
          <ac:picMkLst>
            <pc:docMk/>
            <pc:sldMk cId="1714592409" sldId="504"/>
            <ac:picMk id="100" creationId="{324AEAA4-CFE0-3760-E4BA-68ECF5854019}"/>
          </ac:picMkLst>
        </pc:picChg>
        <pc:picChg chg="del mod">
          <ac:chgData name="Elinam Gayi" userId="6933c2d3-d5c0-4989-baae-f4a52956eb4f" providerId="ADAL" clId="{7BAB1C74-8F94-4F58-9F73-92828C33F766}" dt="2022-09-28T11:35:22.229" v="2850" actId="478"/>
          <ac:picMkLst>
            <pc:docMk/>
            <pc:sldMk cId="1714592409" sldId="504"/>
            <ac:picMk id="115" creationId="{F921D929-3A7B-0148-B4FF-567197697C3F}"/>
          </ac:picMkLst>
        </pc:picChg>
        <pc:picChg chg="del mod">
          <ac:chgData name="Elinam Gayi" userId="6933c2d3-d5c0-4989-baae-f4a52956eb4f" providerId="ADAL" clId="{7BAB1C74-8F94-4F58-9F73-92828C33F766}" dt="2022-09-28T11:35:20.707" v="2849" actId="478"/>
          <ac:picMkLst>
            <pc:docMk/>
            <pc:sldMk cId="1714592409" sldId="504"/>
            <ac:picMk id="116" creationId="{A9B91500-DD40-6768-266E-82CC63FD0137}"/>
          </ac:picMkLst>
        </pc:picChg>
        <pc:picChg chg="del mod">
          <ac:chgData name="Elinam Gayi" userId="6933c2d3-d5c0-4989-baae-f4a52956eb4f" providerId="ADAL" clId="{7BAB1C74-8F94-4F58-9F73-92828C33F766}" dt="2022-09-28T11:35:19.069" v="2848" actId="478"/>
          <ac:picMkLst>
            <pc:docMk/>
            <pc:sldMk cId="1714592409" sldId="504"/>
            <ac:picMk id="117" creationId="{E7E5774A-72C7-EE15-4CA7-F0A5D6C922DE}"/>
          </ac:picMkLst>
        </pc:picChg>
        <pc:picChg chg="del mod">
          <ac:chgData name="Elinam Gayi" userId="6933c2d3-d5c0-4989-baae-f4a52956eb4f" providerId="ADAL" clId="{7BAB1C74-8F94-4F58-9F73-92828C33F766}" dt="2022-09-28T11:35:15.611" v="2845" actId="478"/>
          <ac:picMkLst>
            <pc:docMk/>
            <pc:sldMk cId="1714592409" sldId="504"/>
            <ac:picMk id="118" creationId="{94F892F3-1B16-C6EA-20C7-8A3E0920FB8A}"/>
          </ac:picMkLst>
        </pc:picChg>
        <pc:picChg chg="mod">
          <ac:chgData name="Elinam Gayi" userId="6933c2d3-d5c0-4989-baae-f4a52956eb4f" providerId="ADAL" clId="{7BAB1C74-8F94-4F58-9F73-92828C33F766}" dt="2022-09-28T10:06:53.268" v="2487"/>
          <ac:picMkLst>
            <pc:docMk/>
            <pc:sldMk cId="1714592409" sldId="504"/>
            <ac:picMk id="126" creationId="{257CB5A2-9AA0-8CA7-6DB6-EBC75607E95F}"/>
          </ac:picMkLst>
        </pc:picChg>
        <pc:picChg chg="mod">
          <ac:chgData name="Elinam Gayi" userId="6933c2d3-d5c0-4989-baae-f4a52956eb4f" providerId="ADAL" clId="{7BAB1C74-8F94-4F58-9F73-92828C33F766}" dt="2022-09-28T10:06:53.268" v="2487"/>
          <ac:picMkLst>
            <pc:docMk/>
            <pc:sldMk cId="1714592409" sldId="504"/>
            <ac:picMk id="127" creationId="{82F03A0C-5FF6-069D-55F8-8455B059234B}"/>
          </ac:picMkLst>
        </pc:picChg>
        <pc:picChg chg="mod">
          <ac:chgData name="Elinam Gayi" userId="6933c2d3-d5c0-4989-baae-f4a52956eb4f" providerId="ADAL" clId="{7BAB1C74-8F94-4F58-9F73-92828C33F766}" dt="2022-09-28T10:06:53.268" v="2487"/>
          <ac:picMkLst>
            <pc:docMk/>
            <pc:sldMk cId="1714592409" sldId="504"/>
            <ac:picMk id="31744" creationId="{AB9E16C0-EFD5-AB7F-34A6-6F8529FDEB27}"/>
          </ac:picMkLst>
        </pc:picChg>
        <pc:picChg chg="mod">
          <ac:chgData name="Elinam Gayi" userId="6933c2d3-d5c0-4989-baae-f4a52956eb4f" providerId="ADAL" clId="{7BAB1C74-8F94-4F58-9F73-92828C33F766}" dt="2022-09-28T10:06:53.268" v="2487"/>
          <ac:picMkLst>
            <pc:docMk/>
            <pc:sldMk cId="1714592409" sldId="504"/>
            <ac:picMk id="31747" creationId="{DD1E9F5E-07CA-B924-6214-6408F106E3E9}"/>
          </ac:picMkLst>
        </pc:picChg>
        <pc:picChg chg="add del mod">
          <ac:chgData name="Elinam Gayi" userId="6933c2d3-d5c0-4989-baae-f4a52956eb4f" providerId="ADAL" clId="{7BAB1C74-8F94-4F58-9F73-92828C33F766}" dt="2022-09-28T11:35:00.970" v="2829" actId="478"/>
          <ac:picMkLst>
            <pc:docMk/>
            <pc:sldMk cId="1714592409" sldId="504"/>
            <ac:picMk id="31773" creationId="{033D05F7-DBCC-86ED-7354-7C59BA29F039}"/>
          </ac:picMkLst>
        </pc:picChg>
        <pc:cxnChg chg="add mod topLvl">
          <ac:chgData name="Elinam Gayi" userId="6933c2d3-d5c0-4989-baae-f4a52956eb4f" providerId="ADAL" clId="{7BAB1C74-8F94-4F58-9F73-92828C33F766}" dt="2022-09-28T10:14:33.985" v="2622" actId="165"/>
          <ac:cxnSpMkLst>
            <pc:docMk/>
            <pc:sldMk cId="1714592409" sldId="504"/>
            <ac:cxnSpMk id="5" creationId="{3D56BDB2-6062-1CFE-30B1-ED342A4E6710}"/>
          </ac:cxnSpMkLst>
        </pc:cxnChg>
        <pc:cxnChg chg="del mod">
          <ac:chgData name="Elinam Gayi" userId="6933c2d3-d5c0-4989-baae-f4a52956eb4f" providerId="ADAL" clId="{7BAB1C74-8F94-4F58-9F73-92828C33F766}" dt="2022-09-27T16:10:22.216" v="1531" actId="478"/>
          <ac:cxnSpMkLst>
            <pc:docMk/>
            <pc:sldMk cId="1714592409" sldId="504"/>
            <ac:cxnSpMk id="14" creationId="{A0CE18F7-6484-D9AC-05FB-25F8E1B51130}"/>
          </ac:cxnSpMkLst>
        </pc:cxnChg>
        <pc:cxnChg chg="mod">
          <ac:chgData name="Elinam Gayi" userId="6933c2d3-d5c0-4989-baae-f4a52956eb4f" providerId="ADAL" clId="{7BAB1C74-8F94-4F58-9F73-92828C33F766}" dt="2022-09-27T15:35:37.894" v="1499" actId="478"/>
          <ac:cxnSpMkLst>
            <pc:docMk/>
            <pc:sldMk cId="1714592409" sldId="504"/>
            <ac:cxnSpMk id="49" creationId="{092F432D-328A-44DA-8CC7-A2B1613791C2}"/>
          </ac:cxnSpMkLst>
        </pc:cxnChg>
        <pc:cxnChg chg="add del mod">
          <ac:chgData name="Elinam Gayi" userId="6933c2d3-d5c0-4989-baae-f4a52956eb4f" providerId="ADAL" clId="{7BAB1C74-8F94-4F58-9F73-92828C33F766}" dt="2022-09-28T09:33:05.836" v="2248" actId="478"/>
          <ac:cxnSpMkLst>
            <pc:docMk/>
            <pc:sldMk cId="1714592409" sldId="504"/>
            <ac:cxnSpMk id="54" creationId="{D36BD529-FA77-CBD6-B1E7-6490517F4A9A}"/>
          </ac:cxnSpMkLst>
        </pc:cxnChg>
        <pc:cxnChg chg="add mod topLvl">
          <ac:chgData name="Elinam Gayi" userId="6933c2d3-d5c0-4989-baae-f4a52956eb4f" providerId="ADAL" clId="{7BAB1C74-8F94-4F58-9F73-92828C33F766}" dt="2022-09-28T11:37:26.230" v="2876" actId="14100"/>
          <ac:cxnSpMkLst>
            <pc:docMk/>
            <pc:sldMk cId="1714592409" sldId="504"/>
            <ac:cxnSpMk id="59" creationId="{D5144F43-353C-6776-E5EB-4F166B5251D5}"/>
          </ac:cxnSpMkLst>
        </pc:cxnChg>
        <pc:cxnChg chg="del mod">
          <ac:chgData name="Elinam Gayi" userId="6933c2d3-d5c0-4989-baae-f4a52956eb4f" providerId="ADAL" clId="{7BAB1C74-8F94-4F58-9F73-92828C33F766}" dt="2022-09-27T15:35:39.514" v="1500" actId="478"/>
          <ac:cxnSpMkLst>
            <pc:docMk/>
            <pc:sldMk cId="1714592409" sldId="504"/>
            <ac:cxnSpMk id="60" creationId="{A703D9E7-DE47-4434-BF65-622B1594FB6B}"/>
          </ac:cxnSpMkLst>
        </pc:cxnChg>
        <pc:cxnChg chg="del mod">
          <ac:chgData name="Elinam Gayi" userId="6933c2d3-d5c0-4989-baae-f4a52956eb4f" providerId="ADAL" clId="{7BAB1C74-8F94-4F58-9F73-92828C33F766}" dt="2022-09-27T15:35:40.351" v="1501" actId="478"/>
          <ac:cxnSpMkLst>
            <pc:docMk/>
            <pc:sldMk cId="1714592409" sldId="504"/>
            <ac:cxnSpMk id="63" creationId="{92B2A6B3-00CA-405A-A002-E413334A1134}"/>
          </ac:cxnSpMkLst>
        </pc:cxnChg>
        <pc:cxnChg chg="add del mod">
          <ac:chgData name="Elinam Gayi" userId="6933c2d3-d5c0-4989-baae-f4a52956eb4f" providerId="ADAL" clId="{7BAB1C74-8F94-4F58-9F73-92828C33F766}" dt="2022-09-28T10:01:15.138" v="2405" actId="478"/>
          <ac:cxnSpMkLst>
            <pc:docMk/>
            <pc:sldMk cId="1714592409" sldId="504"/>
            <ac:cxnSpMk id="64" creationId="{55CEF1B2-4BD9-2A6D-A0AC-10391CE28532}"/>
          </ac:cxnSpMkLst>
        </pc:cxnChg>
        <pc:cxnChg chg="del mod">
          <ac:chgData name="Elinam Gayi" userId="6933c2d3-d5c0-4989-baae-f4a52956eb4f" providerId="ADAL" clId="{7BAB1C74-8F94-4F58-9F73-92828C33F766}" dt="2022-09-28T09:19:56.708" v="2140" actId="478"/>
          <ac:cxnSpMkLst>
            <pc:docMk/>
            <pc:sldMk cId="1714592409" sldId="504"/>
            <ac:cxnSpMk id="68" creationId="{9D7E2F18-5244-41D4-8220-C7B923E28758}"/>
          </ac:cxnSpMkLst>
        </pc:cxnChg>
        <pc:cxnChg chg="del mod">
          <ac:chgData name="Elinam Gayi" userId="6933c2d3-d5c0-4989-baae-f4a52956eb4f" providerId="ADAL" clId="{7BAB1C74-8F94-4F58-9F73-92828C33F766}" dt="2022-09-27T15:35:41.251" v="1502" actId="478"/>
          <ac:cxnSpMkLst>
            <pc:docMk/>
            <pc:sldMk cId="1714592409" sldId="504"/>
            <ac:cxnSpMk id="74" creationId="{74142759-18AC-4EE4-866A-8CE9725532B2}"/>
          </ac:cxnSpMkLst>
        </pc:cxnChg>
        <pc:cxnChg chg="add del mod">
          <ac:chgData name="Elinam Gayi" userId="6933c2d3-d5c0-4989-baae-f4a52956eb4f" providerId="ADAL" clId="{7BAB1C74-8F94-4F58-9F73-92828C33F766}" dt="2022-09-28T10:01:13.858" v="2404" actId="478"/>
          <ac:cxnSpMkLst>
            <pc:docMk/>
            <pc:sldMk cId="1714592409" sldId="504"/>
            <ac:cxnSpMk id="87" creationId="{2E83B6BA-4743-CFF7-D016-4B2C62589C13}"/>
          </ac:cxnSpMkLst>
        </pc:cxnChg>
        <pc:cxnChg chg="add mod topLvl">
          <ac:chgData name="Elinam Gayi" userId="6933c2d3-d5c0-4989-baae-f4a52956eb4f" providerId="ADAL" clId="{7BAB1C74-8F94-4F58-9F73-92828C33F766}" dt="2022-09-28T11:35:17.375" v="2847" actId="478"/>
          <ac:cxnSpMkLst>
            <pc:docMk/>
            <pc:sldMk cId="1714592409" sldId="504"/>
            <ac:cxnSpMk id="105" creationId="{DC9FD955-DF8B-0D99-9B64-DBFC59AF8DA3}"/>
          </ac:cxnSpMkLst>
        </pc:cxnChg>
        <pc:cxnChg chg="del">
          <ac:chgData name="Elinam Gayi" userId="6933c2d3-d5c0-4989-baae-f4a52956eb4f" providerId="ADAL" clId="{7BAB1C74-8F94-4F58-9F73-92828C33F766}" dt="2022-09-27T15:35:43.309" v="1504" actId="478"/>
          <ac:cxnSpMkLst>
            <pc:docMk/>
            <pc:sldMk cId="1714592409" sldId="504"/>
            <ac:cxnSpMk id="31749" creationId="{00000000-0000-0000-0000-000000000000}"/>
          </ac:cxnSpMkLst>
        </pc:cxnChg>
        <pc:cxnChg chg="add mod topLvl">
          <ac:chgData name="Elinam Gayi" userId="6933c2d3-d5c0-4989-baae-f4a52956eb4f" providerId="ADAL" clId="{7BAB1C74-8F94-4F58-9F73-92828C33F766}" dt="2022-09-28T15:03:21.658" v="2916" actId="14100"/>
          <ac:cxnSpMkLst>
            <pc:docMk/>
            <pc:sldMk cId="1714592409" sldId="504"/>
            <ac:cxnSpMk id="31754" creationId="{B700A43C-E417-7140-E691-F3787655EF88}"/>
          </ac:cxnSpMkLst>
        </pc:cxnChg>
        <pc:cxnChg chg="add mod topLvl">
          <ac:chgData name="Elinam Gayi" userId="6933c2d3-d5c0-4989-baae-f4a52956eb4f" providerId="ADAL" clId="{7BAB1C74-8F94-4F58-9F73-92828C33F766}" dt="2022-09-28T15:03:29.031" v="2918" actId="14100"/>
          <ac:cxnSpMkLst>
            <pc:docMk/>
            <pc:sldMk cId="1714592409" sldId="504"/>
            <ac:cxnSpMk id="31756" creationId="{DB7A0A08-7749-82FC-335F-C9B4098B1C09}"/>
          </ac:cxnSpMkLst>
        </pc:cxnChg>
        <pc:cxnChg chg="add mod topLvl">
          <ac:chgData name="Elinam Gayi" userId="6933c2d3-d5c0-4989-baae-f4a52956eb4f" providerId="ADAL" clId="{7BAB1C74-8F94-4F58-9F73-92828C33F766}" dt="2022-09-28T11:36:44.392" v="2868" actId="14100"/>
          <ac:cxnSpMkLst>
            <pc:docMk/>
            <pc:sldMk cId="1714592409" sldId="504"/>
            <ac:cxnSpMk id="31763" creationId="{C158C1F5-2C95-8A76-B0EB-9B36CB065E7C}"/>
          </ac:cxnSpMkLst>
        </pc:cxnChg>
      </pc:sldChg>
      <pc:sldChg chg="addSp delSp modSp add mod modNotesTx">
        <pc:chgData name="Elinam Gayi" userId="6933c2d3-d5c0-4989-baae-f4a52956eb4f" providerId="ADAL" clId="{7BAB1C74-8F94-4F58-9F73-92828C33F766}" dt="2022-09-29T11:50:52.712" v="3297" actId="20577"/>
        <pc:sldMkLst>
          <pc:docMk/>
          <pc:sldMk cId="1605658255" sldId="505"/>
        </pc:sldMkLst>
        <pc:spChg chg="add del mod">
          <ac:chgData name="Elinam Gayi" userId="6933c2d3-d5c0-4989-baae-f4a52956eb4f" providerId="ADAL" clId="{7BAB1C74-8F94-4F58-9F73-92828C33F766}" dt="2022-09-28T09:19:49.206" v="2137" actId="478"/>
          <ac:spMkLst>
            <pc:docMk/>
            <pc:sldMk cId="1605658255" sldId="505"/>
            <ac:spMk id="3" creationId="{8F1CC0F2-D05B-A180-C062-D55DA19A4616}"/>
          </ac:spMkLst>
        </pc:spChg>
        <pc:spChg chg="add del mod">
          <ac:chgData name="Elinam Gayi" userId="6933c2d3-d5c0-4989-baae-f4a52956eb4f" providerId="ADAL" clId="{7BAB1C74-8F94-4F58-9F73-92828C33F766}" dt="2022-09-28T11:12:42.533" v="2631"/>
          <ac:spMkLst>
            <pc:docMk/>
            <pc:sldMk cId="1605658255" sldId="505"/>
            <ac:spMk id="6" creationId="{4B5887E2-C69A-EFBD-FF98-3155D2147868}"/>
          </ac:spMkLst>
        </pc:spChg>
        <pc:spChg chg="add mod">
          <ac:chgData name="Elinam Gayi" userId="6933c2d3-d5c0-4989-baae-f4a52956eb4f" providerId="ADAL" clId="{7BAB1C74-8F94-4F58-9F73-92828C33F766}" dt="2022-09-28T11:32:55.151" v="2788" actId="14100"/>
          <ac:spMkLst>
            <pc:docMk/>
            <pc:sldMk cId="1605658255" sldId="505"/>
            <ac:spMk id="8" creationId="{593D1C92-3218-B73C-A578-1FE646B08B6B}"/>
          </ac:spMkLst>
        </pc:spChg>
        <pc:spChg chg="del">
          <ac:chgData name="Elinam Gayi" userId="6933c2d3-d5c0-4989-baae-f4a52956eb4f" providerId="ADAL" clId="{7BAB1C74-8F94-4F58-9F73-92828C33F766}" dt="2022-09-28T09:19:43.827" v="2136" actId="478"/>
          <ac:spMkLst>
            <pc:docMk/>
            <pc:sldMk cId="1605658255" sldId="505"/>
            <ac:spMk id="10" creationId="{00000000-0000-0000-0000-000000000000}"/>
          </ac:spMkLst>
        </pc:spChg>
        <pc:spChg chg="add mod">
          <ac:chgData name="Elinam Gayi" userId="6933c2d3-d5c0-4989-baae-f4a52956eb4f" providerId="ADAL" clId="{7BAB1C74-8F94-4F58-9F73-92828C33F766}" dt="2022-09-29T11:50:52.712" v="3297" actId="20577"/>
          <ac:spMkLst>
            <pc:docMk/>
            <pc:sldMk cId="1605658255" sldId="505"/>
            <ac:spMk id="11" creationId="{EDC55FDC-C8F8-AA03-F424-6A2B51197B0B}"/>
          </ac:spMkLst>
        </pc:spChg>
        <pc:spChg chg="add mod">
          <ac:chgData name="Elinam Gayi" userId="6933c2d3-d5c0-4989-baae-f4a52956eb4f" providerId="ADAL" clId="{7BAB1C74-8F94-4F58-9F73-92828C33F766}" dt="2022-09-28T11:33:56.840" v="2801" actId="1076"/>
          <ac:spMkLst>
            <pc:docMk/>
            <pc:sldMk cId="1605658255" sldId="505"/>
            <ac:spMk id="12" creationId="{EC713729-3AAB-E8ED-7BE8-ACA517BE88F0}"/>
          </ac:spMkLst>
        </pc:spChg>
        <pc:spChg chg="del">
          <ac:chgData name="Elinam Gayi" userId="6933c2d3-d5c0-4989-baae-f4a52956eb4f" providerId="ADAL" clId="{7BAB1C74-8F94-4F58-9F73-92828C33F766}" dt="2022-09-28T09:19:52.103" v="2138" actId="478"/>
          <ac:spMkLst>
            <pc:docMk/>
            <pc:sldMk cId="1605658255" sldId="505"/>
            <ac:spMk id="26" creationId="{B7DE1573-BBF3-4061-9EBF-2AD512C58C4A}"/>
          </ac:spMkLst>
        </pc:spChg>
        <pc:spChg chg="mod">
          <ac:chgData name="Elinam Gayi" userId="6933c2d3-d5c0-4989-baae-f4a52956eb4f" providerId="ADAL" clId="{7BAB1C74-8F94-4F58-9F73-92828C33F766}" dt="2022-09-28T11:21:42.089" v="2712" actId="20577"/>
          <ac:spMkLst>
            <pc:docMk/>
            <pc:sldMk cId="1605658255" sldId="505"/>
            <ac:spMk id="69" creationId="{5BDD771B-D4A3-471D-B9B3-B4577785428F}"/>
          </ac:spMkLst>
        </pc:spChg>
        <pc:grpChg chg="del">
          <ac:chgData name="Elinam Gayi" userId="6933c2d3-d5c0-4989-baae-f4a52956eb4f" providerId="ADAL" clId="{7BAB1C74-8F94-4F58-9F73-92828C33F766}" dt="2022-09-28T09:19:43.827" v="2136" actId="478"/>
          <ac:grpSpMkLst>
            <pc:docMk/>
            <pc:sldMk cId="1605658255" sldId="505"/>
            <ac:grpSpMk id="57" creationId="{4D115D25-BD11-4DA2-BFAE-94760E01046E}"/>
          </ac:grpSpMkLst>
        </pc:grpChg>
        <pc:picChg chg="add del mod modCrop">
          <ac:chgData name="Elinam Gayi" userId="6933c2d3-d5c0-4989-baae-f4a52956eb4f" providerId="ADAL" clId="{7BAB1C74-8F94-4F58-9F73-92828C33F766}" dt="2022-09-28T09:36:05.571" v="2260" actId="21"/>
          <ac:picMkLst>
            <pc:docMk/>
            <pc:sldMk cId="1605658255" sldId="505"/>
            <ac:picMk id="4" creationId="{593AAF34-02C9-CB79-9BB7-F59D21BE19AB}"/>
          </ac:picMkLst>
        </pc:picChg>
        <pc:picChg chg="add mod">
          <ac:chgData name="Elinam Gayi" userId="6933c2d3-d5c0-4989-baae-f4a52956eb4f" providerId="ADAL" clId="{7BAB1C74-8F94-4F58-9F73-92828C33F766}" dt="2022-09-28T11:33:55.085" v="2800" actId="1076"/>
          <ac:picMkLst>
            <pc:docMk/>
            <pc:sldMk cId="1605658255" sldId="505"/>
            <ac:picMk id="9" creationId="{C9299A6F-8A0F-A393-8AAE-B18ABBF6C4EA}"/>
          </ac:picMkLst>
        </pc:picChg>
        <pc:cxnChg chg="mod">
          <ac:chgData name="Elinam Gayi" userId="6933c2d3-d5c0-4989-baae-f4a52956eb4f" providerId="ADAL" clId="{7BAB1C74-8F94-4F58-9F73-92828C33F766}" dt="2022-09-28T09:19:43.827" v="2136" actId="478"/>
          <ac:cxnSpMkLst>
            <pc:docMk/>
            <pc:sldMk cId="1605658255" sldId="505"/>
            <ac:cxnSpMk id="49" creationId="{092F432D-328A-44DA-8CC7-A2B1613791C2}"/>
          </ac:cxnSpMkLst>
        </pc:cxnChg>
        <pc:cxnChg chg="del mod">
          <ac:chgData name="Elinam Gayi" userId="6933c2d3-d5c0-4989-baae-f4a52956eb4f" providerId="ADAL" clId="{7BAB1C74-8F94-4F58-9F73-92828C33F766}" dt="2022-09-28T09:19:43.827" v="2136" actId="478"/>
          <ac:cxnSpMkLst>
            <pc:docMk/>
            <pc:sldMk cId="1605658255" sldId="505"/>
            <ac:cxnSpMk id="60" creationId="{A703D9E7-DE47-4434-BF65-622B1594FB6B}"/>
          </ac:cxnSpMkLst>
        </pc:cxnChg>
        <pc:cxnChg chg="del mod">
          <ac:chgData name="Elinam Gayi" userId="6933c2d3-d5c0-4989-baae-f4a52956eb4f" providerId="ADAL" clId="{7BAB1C74-8F94-4F58-9F73-92828C33F766}" dt="2022-09-28T09:19:43.827" v="2136" actId="478"/>
          <ac:cxnSpMkLst>
            <pc:docMk/>
            <pc:sldMk cId="1605658255" sldId="505"/>
            <ac:cxnSpMk id="63" creationId="{92B2A6B3-00CA-405A-A002-E413334A1134}"/>
          </ac:cxnSpMkLst>
        </pc:cxnChg>
        <pc:cxnChg chg="mod">
          <ac:chgData name="Elinam Gayi" userId="6933c2d3-d5c0-4989-baae-f4a52956eb4f" providerId="ADAL" clId="{7BAB1C74-8F94-4F58-9F73-92828C33F766}" dt="2022-09-28T11:33:00.797" v="2790" actId="1076"/>
          <ac:cxnSpMkLst>
            <pc:docMk/>
            <pc:sldMk cId="1605658255" sldId="505"/>
            <ac:cxnSpMk id="68" creationId="{9D7E2F18-5244-41D4-8220-C7B923E28758}"/>
          </ac:cxnSpMkLst>
        </pc:cxnChg>
        <pc:cxnChg chg="del mod">
          <ac:chgData name="Elinam Gayi" userId="6933c2d3-d5c0-4989-baae-f4a52956eb4f" providerId="ADAL" clId="{7BAB1C74-8F94-4F58-9F73-92828C33F766}" dt="2022-09-28T09:19:43.827" v="2136" actId="478"/>
          <ac:cxnSpMkLst>
            <pc:docMk/>
            <pc:sldMk cId="1605658255" sldId="505"/>
            <ac:cxnSpMk id="74" creationId="{74142759-18AC-4EE4-866A-8CE9725532B2}"/>
          </ac:cxnSpMkLst>
        </pc:cxnChg>
        <pc:cxnChg chg="del">
          <ac:chgData name="Elinam Gayi" userId="6933c2d3-d5c0-4989-baae-f4a52956eb4f" providerId="ADAL" clId="{7BAB1C74-8F94-4F58-9F73-92828C33F766}" dt="2022-09-28T09:19:43.827" v="2136" actId="478"/>
          <ac:cxnSpMkLst>
            <pc:docMk/>
            <pc:sldMk cId="1605658255" sldId="505"/>
            <ac:cxnSpMk id="31749" creationId="{00000000-0000-0000-0000-000000000000}"/>
          </ac:cxnSpMkLst>
        </pc:cxnChg>
      </pc:sldChg>
      <pc:sldChg chg="modSp mod">
        <pc:chgData name="Elinam Gayi" userId="6933c2d3-d5c0-4989-baae-f4a52956eb4f" providerId="ADAL" clId="{7BAB1C74-8F94-4F58-9F73-92828C33F766}" dt="2022-09-29T11:50:01.248" v="3296" actId="1076"/>
        <pc:sldMkLst>
          <pc:docMk/>
          <pc:sldMk cId="3853729888" sldId="506"/>
        </pc:sldMkLst>
        <pc:spChg chg="mod">
          <ac:chgData name="Elinam Gayi" userId="6933c2d3-d5c0-4989-baae-f4a52956eb4f" providerId="ADAL" clId="{7BAB1C74-8F94-4F58-9F73-92828C33F766}" dt="2022-09-29T11:50:01.248" v="3296" actId="1076"/>
          <ac:spMkLst>
            <pc:docMk/>
            <pc:sldMk cId="3853729888" sldId="506"/>
            <ac:spMk id="31746" creationId="{00000000-0000-0000-0000-000000000000}"/>
          </ac:spMkLst>
        </pc:spChg>
      </pc:sldChg>
      <pc:sldChg chg="modSp mod">
        <pc:chgData name="Elinam Gayi" userId="6933c2d3-d5c0-4989-baae-f4a52956eb4f" providerId="ADAL" clId="{7BAB1C74-8F94-4F58-9F73-92828C33F766}" dt="2022-09-28T15:07:35.644" v="2937" actId="1076"/>
        <pc:sldMkLst>
          <pc:docMk/>
          <pc:sldMk cId="1415947180" sldId="507"/>
        </pc:sldMkLst>
        <pc:spChg chg="mod">
          <ac:chgData name="Elinam Gayi" userId="6933c2d3-d5c0-4989-baae-f4a52956eb4f" providerId="ADAL" clId="{7BAB1C74-8F94-4F58-9F73-92828C33F766}" dt="2022-09-28T15:07:33.522" v="2936" actId="1076"/>
          <ac:spMkLst>
            <pc:docMk/>
            <pc:sldMk cId="1415947180" sldId="507"/>
            <ac:spMk id="43" creationId="{A625E3E5-6774-4096-81AF-EE72D7E59988}"/>
          </ac:spMkLst>
        </pc:spChg>
        <pc:picChg chg="mod">
          <ac:chgData name="Elinam Gayi" userId="6933c2d3-d5c0-4989-baae-f4a52956eb4f" providerId="ADAL" clId="{7BAB1C74-8F94-4F58-9F73-92828C33F766}" dt="2022-09-28T15:07:35.644" v="2937" actId="1076"/>
          <ac:picMkLst>
            <pc:docMk/>
            <pc:sldMk cId="1415947180" sldId="507"/>
            <ac:picMk id="13" creationId="{35AB0E56-B312-4A27-9671-CFEC7C479049}"/>
          </ac:picMkLst>
        </pc:picChg>
      </pc:sldChg>
      <pc:sldChg chg="delSp modSp mod">
        <pc:chgData name="Elinam Gayi" userId="6933c2d3-d5c0-4989-baae-f4a52956eb4f" providerId="ADAL" clId="{7BAB1C74-8F94-4F58-9F73-92828C33F766}" dt="2022-09-29T08:52:31.316" v="2956" actId="1035"/>
        <pc:sldMkLst>
          <pc:docMk/>
          <pc:sldMk cId="3793263216" sldId="508"/>
        </pc:sldMkLst>
        <pc:spChg chg="mod">
          <ac:chgData name="Elinam Gayi" userId="6933c2d3-d5c0-4989-baae-f4a52956eb4f" providerId="ADAL" clId="{7BAB1C74-8F94-4F58-9F73-92828C33F766}" dt="2022-09-28T15:06:46.144" v="2928" actId="2085"/>
          <ac:spMkLst>
            <pc:docMk/>
            <pc:sldMk cId="3793263216" sldId="508"/>
            <ac:spMk id="97" creationId="{637B6429-992A-4EC0-B271-2E8EE5ED9843}"/>
          </ac:spMkLst>
        </pc:spChg>
        <pc:spChg chg="mod">
          <ac:chgData name="Elinam Gayi" userId="6933c2d3-d5c0-4989-baae-f4a52956eb4f" providerId="ADAL" clId="{7BAB1C74-8F94-4F58-9F73-92828C33F766}" dt="2022-09-28T15:06:46.144" v="2928" actId="2085"/>
          <ac:spMkLst>
            <pc:docMk/>
            <pc:sldMk cId="3793263216" sldId="508"/>
            <ac:spMk id="113" creationId="{AF65ECDF-CF33-4C66-995D-9BA8B15A6674}"/>
          </ac:spMkLst>
        </pc:spChg>
        <pc:spChg chg="mod">
          <ac:chgData name="Elinam Gayi" userId="6933c2d3-d5c0-4989-baae-f4a52956eb4f" providerId="ADAL" clId="{7BAB1C74-8F94-4F58-9F73-92828C33F766}" dt="2022-09-28T15:06:46.144" v="2928" actId="2085"/>
          <ac:spMkLst>
            <pc:docMk/>
            <pc:sldMk cId="3793263216" sldId="508"/>
            <ac:spMk id="120" creationId="{9D8EB0AD-4D22-4139-8954-9623326C33A3}"/>
          </ac:spMkLst>
        </pc:spChg>
        <pc:spChg chg="mod">
          <ac:chgData name="Elinam Gayi" userId="6933c2d3-d5c0-4989-baae-f4a52956eb4f" providerId="ADAL" clId="{7BAB1C74-8F94-4F58-9F73-92828C33F766}" dt="2022-09-28T15:06:46.144" v="2928" actId="2085"/>
          <ac:spMkLst>
            <pc:docMk/>
            <pc:sldMk cId="3793263216" sldId="508"/>
            <ac:spMk id="121" creationId="{1171E100-A4F6-4594-950E-2F7069B52F46}"/>
          </ac:spMkLst>
        </pc:spChg>
        <pc:spChg chg="mod">
          <ac:chgData name="Elinam Gayi" userId="6933c2d3-d5c0-4989-baae-f4a52956eb4f" providerId="ADAL" clId="{7BAB1C74-8F94-4F58-9F73-92828C33F766}" dt="2022-09-28T15:06:46.144" v="2928" actId="2085"/>
          <ac:spMkLst>
            <pc:docMk/>
            <pc:sldMk cId="3793263216" sldId="508"/>
            <ac:spMk id="122" creationId="{D41ED3DC-4E12-40FA-9D63-5EF1A8A8DB26}"/>
          </ac:spMkLst>
        </pc:spChg>
        <pc:spChg chg="mod">
          <ac:chgData name="Elinam Gayi" userId="6933c2d3-d5c0-4989-baae-f4a52956eb4f" providerId="ADAL" clId="{7BAB1C74-8F94-4F58-9F73-92828C33F766}" dt="2022-09-28T15:06:46.144" v="2928" actId="2085"/>
          <ac:spMkLst>
            <pc:docMk/>
            <pc:sldMk cId="3793263216" sldId="508"/>
            <ac:spMk id="123" creationId="{9FA94B2D-0B72-40CE-8952-8C7EF76FD953}"/>
          </ac:spMkLst>
        </pc:spChg>
        <pc:spChg chg="mod">
          <ac:chgData name="Elinam Gayi" userId="6933c2d3-d5c0-4989-baae-f4a52956eb4f" providerId="ADAL" clId="{7BAB1C74-8F94-4F58-9F73-92828C33F766}" dt="2022-09-28T15:06:46.144" v="2928" actId="2085"/>
          <ac:spMkLst>
            <pc:docMk/>
            <pc:sldMk cId="3793263216" sldId="508"/>
            <ac:spMk id="124" creationId="{FD7872F2-57BA-46D5-99BE-1497D0A16FE1}"/>
          </ac:spMkLst>
        </pc:spChg>
        <pc:spChg chg="mod">
          <ac:chgData name="Elinam Gayi" userId="6933c2d3-d5c0-4989-baae-f4a52956eb4f" providerId="ADAL" clId="{7BAB1C74-8F94-4F58-9F73-92828C33F766}" dt="2022-09-28T15:06:46.144" v="2928" actId="2085"/>
          <ac:spMkLst>
            <pc:docMk/>
            <pc:sldMk cId="3793263216" sldId="508"/>
            <ac:spMk id="125" creationId="{6113979D-D856-414C-9BF2-4A8F855027C8}"/>
          </ac:spMkLst>
        </pc:spChg>
        <pc:spChg chg="mod">
          <ac:chgData name="Elinam Gayi" userId="6933c2d3-d5c0-4989-baae-f4a52956eb4f" providerId="ADAL" clId="{7BAB1C74-8F94-4F58-9F73-92828C33F766}" dt="2022-09-28T15:06:46.144" v="2928" actId="2085"/>
          <ac:spMkLst>
            <pc:docMk/>
            <pc:sldMk cId="3793263216" sldId="508"/>
            <ac:spMk id="126" creationId="{92B71560-8538-487B-8B46-B955002311AF}"/>
          </ac:spMkLst>
        </pc:spChg>
        <pc:spChg chg="mod">
          <ac:chgData name="Elinam Gayi" userId="6933c2d3-d5c0-4989-baae-f4a52956eb4f" providerId="ADAL" clId="{7BAB1C74-8F94-4F58-9F73-92828C33F766}" dt="2022-09-28T15:06:46.144" v="2928" actId="2085"/>
          <ac:spMkLst>
            <pc:docMk/>
            <pc:sldMk cId="3793263216" sldId="508"/>
            <ac:spMk id="142" creationId="{FCB77ED6-0902-40A8-967E-14B609D6BF91}"/>
          </ac:spMkLst>
        </pc:spChg>
        <pc:spChg chg="mod">
          <ac:chgData name="Elinam Gayi" userId="6933c2d3-d5c0-4989-baae-f4a52956eb4f" providerId="ADAL" clId="{7BAB1C74-8F94-4F58-9F73-92828C33F766}" dt="2022-09-28T15:06:46.144" v="2928" actId="2085"/>
          <ac:spMkLst>
            <pc:docMk/>
            <pc:sldMk cId="3793263216" sldId="508"/>
            <ac:spMk id="143" creationId="{01D32675-2BE5-4CD6-B865-952FDBA1D789}"/>
          </ac:spMkLst>
        </pc:spChg>
        <pc:spChg chg="mod">
          <ac:chgData name="Elinam Gayi" userId="6933c2d3-d5c0-4989-baae-f4a52956eb4f" providerId="ADAL" clId="{7BAB1C74-8F94-4F58-9F73-92828C33F766}" dt="2022-09-28T15:06:46.144" v="2928" actId="2085"/>
          <ac:spMkLst>
            <pc:docMk/>
            <pc:sldMk cId="3793263216" sldId="508"/>
            <ac:spMk id="150" creationId="{4DCB7158-6FAE-46EF-AD22-E81171CE90B2}"/>
          </ac:spMkLst>
        </pc:spChg>
        <pc:spChg chg="mod">
          <ac:chgData name="Elinam Gayi" userId="6933c2d3-d5c0-4989-baae-f4a52956eb4f" providerId="ADAL" clId="{7BAB1C74-8F94-4F58-9F73-92828C33F766}" dt="2022-09-28T15:06:46.144" v="2928" actId="2085"/>
          <ac:spMkLst>
            <pc:docMk/>
            <pc:sldMk cId="3793263216" sldId="508"/>
            <ac:spMk id="157" creationId="{0C985513-C565-4C24-874B-16143C1470AF}"/>
          </ac:spMkLst>
        </pc:spChg>
        <pc:spChg chg="mod">
          <ac:chgData name="Elinam Gayi" userId="6933c2d3-d5c0-4989-baae-f4a52956eb4f" providerId="ADAL" clId="{7BAB1C74-8F94-4F58-9F73-92828C33F766}" dt="2022-09-28T15:06:46.144" v="2928" actId="2085"/>
          <ac:spMkLst>
            <pc:docMk/>
            <pc:sldMk cId="3793263216" sldId="508"/>
            <ac:spMk id="158" creationId="{08ED1427-FC61-4EA6-9620-7FB901ABA129}"/>
          </ac:spMkLst>
        </pc:spChg>
        <pc:spChg chg="mod">
          <ac:chgData name="Elinam Gayi" userId="6933c2d3-d5c0-4989-baae-f4a52956eb4f" providerId="ADAL" clId="{7BAB1C74-8F94-4F58-9F73-92828C33F766}" dt="2022-09-28T15:06:46.144" v="2928" actId="2085"/>
          <ac:spMkLst>
            <pc:docMk/>
            <pc:sldMk cId="3793263216" sldId="508"/>
            <ac:spMk id="159" creationId="{770689C8-C205-4AED-B00E-FC2B4C297AD2}"/>
          </ac:spMkLst>
        </pc:spChg>
        <pc:spChg chg="mod">
          <ac:chgData name="Elinam Gayi" userId="6933c2d3-d5c0-4989-baae-f4a52956eb4f" providerId="ADAL" clId="{7BAB1C74-8F94-4F58-9F73-92828C33F766}" dt="2022-09-28T15:06:46.144" v="2928" actId="2085"/>
          <ac:spMkLst>
            <pc:docMk/>
            <pc:sldMk cId="3793263216" sldId="508"/>
            <ac:spMk id="160" creationId="{02ED2781-1331-495D-B6AA-579B90DBDED2}"/>
          </ac:spMkLst>
        </pc:spChg>
        <pc:spChg chg="mod">
          <ac:chgData name="Elinam Gayi" userId="6933c2d3-d5c0-4989-baae-f4a52956eb4f" providerId="ADAL" clId="{7BAB1C74-8F94-4F58-9F73-92828C33F766}" dt="2022-09-28T15:06:46.144" v="2928" actId="2085"/>
          <ac:spMkLst>
            <pc:docMk/>
            <pc:sldMk cId="3793263216" sldId="508"/>
            <ac:spMk id="161" creationId="{6B9EB815-402C-4281-B4F0-9B4A54969E1F}"/>
          </ac:spMkLst>
        </pc:spChg>
        <pc:spChg chg="mod">
          <ac:chgData name="Elinam Gayi" userId="6933c2d3-d5c0-4989-baae-f4a52956eb4f" providerId="ADAL" clId="{7BAB1C74-8F94-4F58-9F73-92828C33F766}" dt="2022-09-28T15:06:46.144" v="2928" actId="2085"/>
          <ac:spMkLst>
            <pc:docMk/>
            <pc:sldMk cId="3793263216" sldId="508"/>
            <ac:spMk id="163" creationId="{C6E4862A-1232-4819-A11A-9E7FD737C858}"/>
          </ac:spMkLst>
        </pc:spChg>
        <pc:grpChg chg="mod">
          <ac:chgData name="Elinam Gayi" userId="6933c2d3-d5c0-4989-baae-f4a52956eb4f" providerId="ADAL" clId="{7BAB1C74-8F94-4F58-9F73-92828C33F766}" dt="2022-09-28T15:07:04.287" v="2933" actId="1076"/>
          <ac:grpSpMkLst>
            <pc:docMk/>
            <pc:sldMk cId="3793263216" sldId="508"/>
            <ac:grpSpMk id="1025" creationId="{5CF8C1A3-60F6-46DD-AD2E-774907A99A3A}"/>
          </ac:grpSpMkLst>
        </pc:grpChg>
        <pc:grpChg chg="mod">
          <ac:chgData name="Elinam Gayi" userId="6933c2d3-d5c0-4989-baae-f4a52956eb4f" providerId="ADAL" clId="{7BAB1C74-8F94-4F58-9F73-92828C33F766}" dt="2022-09-28T15:06:38.906" v="2926" actId="1076"/>
          <ac:grpSpMkLst>
            <pc:docMk/>
            <pc:sldMk cId="3793263216" sldId="508"/>
            <ac:grpSpMk id="1027" creationId="{4349B49C-186E-41E7-8544-41983AC3FAE9}"/>
          </ac:grpSpMkLst>
        </pc:grpChg>
        <pc:picChg chg="mod">
          <ac:chgData name="Elinam Gayi" userId="6933c2d3-d5c0-4989-baae-f4a52956eb4f" providerId="ADAL" clId="{7BAB1C74-8F94-4F58-9F73-92828C33F766}" dt="2022-09-28T15:06:46.144" v="2928" actId="2085"/>
          <ac:picMkLst>
            <pc:docMk/>
            <pc:sldMk cId="3793263216" sldId="508"/>
            <ac:picMk id="117" creationId="{59DADBFB-162B-49E8-8354-06D18DFB19E2}"/>
          </ac:picMkLst>
        </pc:picChg>
        <pc:picChg chg="mod">
          <ac:chgData name="Elinam Gayi" userId="6933c2d3-d5c0-4989-baae-f4a52956eb4f" providerId="ADAL" clId="{7BAB1C74-8F94-4F58-9F73-92828C33F766}" dt="2022-09-28T15:06:46.144" v="2928" actId="2085"/>
          <ac:picMkLst>
            <pc:docMk/>
            <pc:sldMk cId="3793263216" sldId="508"/>
            <ac:picMk id="118" creationId="{1C543D49-05DC-43AA-A68B-92F124B3E547}"/>
          </ac:picMkLst>
        </pc:picChg>
        <pc:picChg chg="mod">
          <ac:chgData name="Elinam Gayi" userId="6933c2d3-d5c0-4989-baae-f4a52956eb4f" providerId="ADAL" clId="{7BAB1C74-8F94-4F58-9F73-92828C33F766}" dt="2022-09-28T15:06:46.144" v="2928" actId="2085"/>
          <ac:picMkLst>
            <pc:docMk/>
            <pc:sldMk cId="3793263216" sldId="508"/>
            <ac:picMk id="138" creationId="{824C1E4C-6453-4AC0-9515-6BCC43DEAAA3}"/>
          </ac:picMkLst>
        </pc:picChg>
        <pc:cxnChg chg="mod">
          <ac:chgData name="Elinam Gayi" userId="6933c2d3-d5c0-4989-baae-f4a52956eb4f" providerId="ADAL" clId="{7BAB1C74-8F94-4F58-9F73-92828C33F766}" dt="2022-09-29T08:52:31.316" v="2956" actId="1035"/>
          <ac:cxnSpMkLst>
            <pc:docMk/>
            <pc:sldMk cId="3793263216" sldId="508"/>
            <ac:cxnSpMk id="65" creationId="{B7BC5CBF-4954-40EC-87B3-BFBB7F8A9376}"/>
          </ac:cxnSpMkLst>
        </pc:cxnChg>
        <pc:cxnChg chg="mod">
          <ac:chgData name="Elinam Gayi" userId="6933c2d3-d5c0-4989-baae-f4a52956eb4f" providerId="ADAL" clId="{7BAB1C74-8F94-4F58-9F73-92828C33F766}" dt="2022-09-29T08:52:24.370" v="2955" actId="1038"/>
          <ac:cxnSpMkLst>
            <pc:docMk/>
            <pc:sldMk cId="3793263216" sldId="508"/>
            <ac:cxnSpMk id="85" creationId="{E60FC7AE-1132-4A3B-BF12-87781D12BE45}"/>
          </ac:cxnSpMkLst>
        </pc:cxnChg>
        <pc:cxnChg chg="mod">
          <ac:chgData name="Elinam Gayi" userId="6933c2d3-d5c0-4989-baae-f4a52956eb4f" providerId="ADAL" clId="{7BAB1C74-8F94-4F58-9F73-92828C33F766}" dt="2022-09-28T15:06:46.144" v="2928" actId="2085"/>
          <ac:cxnSpMkLst>
            <pc:docMk/>
            <pc:sldMk cId="3793263216" sldId="508"/>
            <ac:cxnSpMk id="144" creationId="{7EC0E8DA-1254-4D93-9B02-39DD8BDCF350}"/>
          </ac:cxnSpMkLst>
        </pc:cxnChg>
        <pc:cxnChg chg="del mod">
          <ac:chgData name="Elinam Gayi" userId="6933c2d3-d5c0-4989-baae-f4a52956eb4f" providerId="ADAL" clId="{7BAB1C74-8F94-4F58-9F73-92828C33F766}" dt="2022-09-28T15:07:11.348" v="2935" actId="478"/>
          <ac:cxnSpMkLst>
            <pc:docMk/>
            <pc:sldMk cId="3793263216" sldId="508"/>
            <ac:cxnSpMk id="145" creationId="{5E183C59-46E4-4537-AF4C-D1DE589D609D}"/>
          </ac:cxnSpMkLst>
        </pc:cxnChg>
        <pc:cxnChg chg="mod">
          <ac:chgData name="Elinam Gayi" userId="6933c2d3-d5c0-4989-baae-f4a52956eb4f" providerId="ADAL" clId="{7BAB1C74-8F94-4F58-9F73-92828C33F766}" dt="2022-09-28T15:06:46.144" v="2928" actId="2085"/>
          <ac:cxnSpMkLst>
            <pc:docMk/>
            <pc:sldMk cId="3793263216" sldId="508"/>
            <ac:cxnSpMk id="148" creationId="{4C3C5051-4ABA-4D34-A1A9-9CEBA013B1AF}"/>
          </ac:cxnSpMkLst>
        </pc:cxnChg>
        <pc:cxnChg chg="mod">
          <ac:chgData name="Elinam Gayi" userId="6933c2d3-d5c0-4989-baae-f4a52956eb4f" providerId="ADAL" clId="{7BAB1C74-8F94-4F58-9F73-92828C33F766}" dt="2022-09-28T15:06:46.144" v="2928" actId="2085"/>
          <ac:cxnSpMkLst>
            <pc:docMk/>
            <pc:sldMk cId="3793263216" sldId="508"/>
            <ac:cxnSpMk id="149" creationId="{23ACB2EB-DFA1-4AFC-80DA-A3571621DBE8}"/>
          </ac:cxnSpMkLst>
        </pc:cxnChg>
        <pc:cxnChg chg="mod">
          <ac:chgData name="Elinam Gayi" userId="6933c2d3-d5c0-4989-baae-f4a52956eb4f" providerId="ADAL" clId="{7BAB1C74-8F94-4F58-9F73-92828C33F766}" dt="2022-09-28T15:06:46.144" v="2928" actId="2085"/>
          <ac:cxnSpMkLst>
            <pc:docMk/>
            <pc:sldMk cId="3793263216" sldId="508"/>
            <ac:cxnSpMk id="151" creationId="{32AA92D2-31D1-4338-86D9-AFACE2482FF4}"/>
          </ac:cxnSpMkLst>
        </pc:cxnChg>
        <pc:cxnChg chg="mod">
          <ac:chgData name="Elinam Gayi" userId="6933c2d3-d5c0-4989-baae-f4a52956eb4f" providerId="ADAL" clId="{7BAB1C74-8F94-4F58-9F73-92828C33F766}" dt="2022-09-28T15:06:46.144" v="2928" actId="2085"/>
          <ac:cxnSpMkLst>
            <pc:docMk/>
            <pc:sldMk cId="3793263216" sldId="508"/>
            <ac:cxnSpMk id="152" creationId="{D9DA38D2-A2EF-49C3-8E04-DF98D52BA25F}"/>
          </ac:cxnSpMkLst>
        </pc:cxnChg>
        <pc:cxnChg chg="mod">
          <ac:chgData name="Elinam Gayi" userId="6933c2d3-d5c0-4989-baae-f4a52956eb4f" providerId="ADAL" clId="{7BAB1C74-8F94-4F58-9F73-92828C33F766}" dt="2022-09-28T15:06:46.144" v="2928" actId="2085"/>
          <ac:cxnSpMkLst>
            <pc:docMk/>
            <pc:sldMk cId="3793263216" sldId="508"/>
            <ac:cxnSpMk id="153" creationId="{0609AE9A-D718-45B3-A6CD-1E04A66852E8}"/>
          </ac:cxnSpMkLst>
        </pc:cxnChg>
        <pc:cxnChg chg="mod">
          <ac:chgData name="Elinam Gayi" userId="6933c2d3-d5c0-4989-baae-f4a52956eb4f" providerId="ADAL" clId="{7BAB1C74-8F94-4F58-9F73-92828C33F766}" dt="2022-09-28T15:06:46.144" v="2928" actId="2085"/>
          <ac:cxnSpMkLst>
            <pc:docMk/>
            <pc:sldMk cId="3793263216" sldId="508"/>
            <ac:cxnSpMk id="154" creationId="{0B76C75B-4AA5-4FEA-829C-98AC7A81BA6C}"/>
          </ac:cxnSpMkLst>
        </pc:cxnChg>
        <pc:cxnChg chg="mod">
          <ac:chgData name="Elinam Gayi" userId="6933c2d3-d5c0-4989-baae-f4a52956eb4f" providerId="ADAL" clId="{7BAB1C74-8F94-4F58-9F73-92828C33F766}" dt="2022-09-28T15:06:46.144" v="2928" actId="2085"/>
          <ac:cxnSpMkLst>
            <pc:docMk/>
            <pc:sldMk cId="3793263216" sldId="508"/>
            <ac:cxnSpMk id="156" creationId="{A63D4C84-9BE6-45B6-8D3F-80BE803283D1}"/>
          </ac:cxnSpMkLst>
        </pc:cxnChg>
      </pc:sldChg>
      <pc:sldChg chg="addSp modSp mod">
        <pc:chgData name="Elinam Gayi" userId="6933c2d3-d5c0-4989-baae-f4a52956eb4f" providerId="ADAL" clId="{7BAB1C74-8F94-4F58-9F73-92828C33F766}" dt="2022-09-29T11:55:11.230" v="3384" actId="20577"/>
        <pc:sldMkLst>
          <pc:docMk/>
          <pc:sldMk cId="1652047099" sldId="509"/>
        </pc:sldMkLst>
        <pc:spChg chg="add mod">
          <ac:chgData name="Elinam Gayi" userId="6933c2d3-d5c0-4989-baae-f4a52956eb4f" providerId="ADAL" clId="{7BAB1C74-8F94-4F58-9F73-92828C33F766}" dt="2022-09-29T11:53:57.385" v="3336" actId="403"/>
          <ac:spMkLst>
            <pc:docMk/>
            <pc:sldMk cId="1652047099" sldId="509"/>
            <ac:spMk id="2" creationId="{8AAD49AA-D099-314F-6C27-C92965F01856}"/>
          </ac:spMkLst>
        </pc:spChg>
        <pc:spChg chg="mod">
          <ac:chgData name="Elinam Gayi" userId="6933c2d3-d5c0-4989-baae-f4a52956eb4f" providerId="ADAL" clId="{7BAB1C74-8F94-4F58-9F73-92828C33F766}" dt="2022-09-29T11:54:02.959" v="3338" actId="20577"/>
          <ac:spMkLst>
            <pc:docMk/>
            <pc:sldMk cId="1652047099" sldId="509"/>
            <ac:spMk id="54" creationId="{7111303B-4BF0-4A08-9A89-74E265D663C1}"/>
          </ac:spMkLst>
        </pc:spChg>
        <pc:spChg chg="mod">
          <ac:chgData name="Elinam Gayi" userId="6933c2d3-d5c0-4989-baae-f4a52956eb4f" providerId="ADAL" clId="{7BAB1C74-8F94-4F58-9F73-92828C33F766}" dt="2022-09-29T11:55:11.230" v="3384" actId="20577"/>
          <ac:spMkLst>
            <pc:docMk/>
            <pc:sldMk cId="1652047099" sldId="509"/>
            <ac:spMk id="56" creationId="{9E4C84B7-F15E-4CAC-BF72-92E711291752}"/>
          </ac:spMkLst>
        </pc:spChg>
        <pc:spChg chg="mod">
          <ac:chgData name="Elinam Gayi" userId="6933c2d3-d5c0-4989-baae-f4a52956eb4f" providerId="ADAL" clId="{7BAB1C74-8F94-4F58-9F73-92828C33F766}" dt="2022-09-28T15:05:29.763" v="2925" actId="1076"/>
          <ac:spMkLst>
            <pc:docMk/>
            <pc:sldMk cId="1652047099" sldId="509"/>
            <ac:spMk id="58" creationId="{3231F66E-9C49-4DC8-8952-1AF25B9A0915}"/>
          </ac:spMkLst>
        </pc:spChg>
        <pc:graphicFrameChg chg="mod modGraphic">
          <ac:chgData name="Elinam Gayi" userId="6933c2d3-d5c0-4989-baae-f4a52956eb4f" providerId="ADAL" clId="{7BAB1C74-8F94-4F58-9F73-92828C33F766}" dt="2022-09-29T11:54:24.571" v="3376" actId="1035"/>
          <ac:graphicFrameMkLst>
            <pc:docMk/>
            <pc:sldMk cId="1652047099" sldId="509"/>
            <ac:graphicFrameMk id="55" creationId="{A32ED7F1-D90D-4467-A724-2EC7765B911B}"/>
          </ac:graphicFrameMkLst>
        </pc:graphicFrameChg>
      </pc:sldChg>
      <pc:sldChg chg="modSp mod">
        <pc:chgData name="Elinam Gayi" userId="6933c2d3-d5c0-4989-baae-f4a52956eb4f" providerId="ADAL" clId="{7BAB1C74-8F94-4F58-9F73-92828C33F766}" dt="2022-09-29T10:11:39.578" v="2968" actId="20577"/>
        <pc:sldMkLst>
          <pc:docMk/>
          <pc:sldMk cId="2981322797" sldId="510"/>
        </pc:sldMkLst>
        <pc:spChg chg="mod">
          <ac:chgData name="Elinam Gayi" userId="6933c2d3-d5c0-4989-baae-f4a52956eb4f" providerId="ADAL" clId="{7BAB1C74-8F94-4F58-9F73-92828C33F766}" dt="2022-09-29T10:11:39.578" v="2968" actId="20577"/>
          <ac:spMkLst>
            <pc:docMk/>
            <pc:sldMk cId="2981322797" sldId="510"/>
            <ac:spMk id="9" creationId="{A5DF5955-50B3-4D42-B9A8-CA36EAFF63B6}"/>
          </ac:spMkLst>
        </pc:spChg>
        <pc:cxnChg chg="mod">
          <ac:chgData name="Elinam Gayi" userId="6933c2d3-d5c0-4989-baae-f4a52956eb4f" providerId="ADAL" clId="{7BAB1C74-8F94-4F58-9F73-92828C33F766}" dt="2022-09-28T15:05:05.142" v="2924" actId="692"/>
          <ac:cxnSpMkLst>
            <pc:docMk/>
            <pc:sldMk cId="2981322797" sldId="510"/>
            <ac:cxnSpMk id="83" creationId="{9DAAB1BF-FBFB-4E5D-86DD-A906BC4BF13F}"/>
          </ac:cxnSpMkLst>
        </pc:cxnChg>
      </pc:sldChg>
      <pc:sldChg chg="addSp delSp modSp add mod modShow modNotesTx">
        <pc:chgData name="Elinam Gayi" userId="6933c2d3-d5c0-4989-baae-f4a52956eb4f" providerId="ADAL" clId="{7BAB1C74-8F94-4F58-9F73-92828C33F766}" dt="2022-09-28T11:26:50.683" v="2739" actId="20577"/>
        <pc:sldMkLst>
          <pc:docMk/>
          <pc:sldMk cId="574454342" sldId="511"/>
        </pc:sldMkLst>
        <pc:spChg chg="add mod">
          <ac:chgData name="Elinam Gayi" userId="6933c2d3-d5c0-4989-baae-f4a52956eb4f" providerId="ADAL" clId="{7BAB1C74-8F94-4F58-9F73-92828C33F766}" dt="2022-09-28T11:18:30.859" v="2643"/>
          <ac:spMkLst>
            <pc:docMk/>
            <pc:sldMk cId="574454342" sldId="511"/>
            <ac:spMk id="6" creationId="{96FCAF11-AE09-868B-2AE0-BEFC4B2B6A0D}"/>
          </ac:spMkLst>
        </pc:spChg>
        <pc:spChg chg="add mod">
          <ac:chgData name="Elinam Gayi" userId="6933c2d3-d5c0-4989-baae-f4a52956eb4f" providerId="ADAL" clId="{7BAB1C74-8F94-4F58-9F73-92828C33F766}" dt="2022-09-28T11:19:44.541" v="2699" actId="164"/>
          <ac:spMkLst>
            <pc:docMk/>
            <pc:sldMk cId="574454342" sldId="511"/>
            <ac:spMk id="7" creationId="{9CF3ADDC-6630-6C03-F8FC-315BBBCBC8FF}"/>
          </ac:spMkLst>
        </pc:spChg>
        <pc:spChg chg="add mod">
          <ac:chgData name="Elinam Gayi" userId="6933c2d3-d5c0-4989-baae-f4a52956eb4f" providerId="ADAL" clId="{7BAB1C74-8F94-4F58-9F73-92828C33F766}" dt="2022-09-28T11:19:44.541" v="2699" actId="164"/>
          <ac:spMkLst>
            <pc:docMk/>
            <pc:sldMk cId="574454342" sldId="511"/>
            <ac:spMk id="8" creationId="{66D91AEF-F095-4A53-CB89-77F7113C16A1}"/>
          </ac:spMkLst>
        </pc:spChg>
        <pc:spChg chg="mod topLvl">
          <ac:chgData name="Elinam Gayi" userId="6933c2d3-d5c0-4989-baae-f4a52956eb4f" providerId="ADAL" clId="{7BAB1C74-8F94-4F58-9F73-92828C33F766}" dt="2022-09-28T11:18:38.012" v="2645" actId="165"/>
          <ac:spMkLst>
            <pc:docMk/>
            <pc:sldMk cId="574454342" sldId="511"/>
            <ac:spMk id="9" creationId="{B163C9A0-A786-88DE-41A9-110729D8392C}"/>
          </ac:spMkLst>
        </pc:spChg>
        <pc:spChg chg="mod topLvl">
          <ac:chgData name="Elinam Gayi" userId="6933c2d3-d5c0-4989-baae-f4a52956eb4f" providerId="ADAL" clId="{7BAB1C74-8F94-4F58-9F73-92828C33F766}" dt="2022-09-28T11:19:44.541" v="2699" actId="164"/>
          <ac:spMkLst>
            <pc:docMk/>
            <pc:sldMk cId="574454342" sldId="511"/>
            <ac:spMk id="15" creationId="{6F7832DA-982A-EF58-E5C0-F4FE26531ACD}"/>
          </ac:spMkLst>
        </pc:spChg>
        <pc:spChg chg="mod">
          <ac:chgData name="Elinam Gayi" userId="6933c2d3-d5c0-4989-baae-f4a52956eb4f" providerId="ADAL" clId="{7BAB1C74-8F94-4F58-9F73-92828C33F766}" dt="2022-09-28T11:18:02.694" v="2636" actId="165"/>
          <ac:spMkLst>
            <pc:docMk/>
            <pc:sldMk cId="574454342" sldId="511"/>
            <ac:spMk id="16" creationId="{8DCA0C4C-BF8F-0D31-5583-E5D306177A9A}"/>
          </ac:spMkLst>
        </pc:spChg>
        <pc:spChg chg="mod">
          <ac:chgData name="Elinam Gayi" userId="6933c2d3-d5c0-4989-baae-f4a52956eb4f" providerId="ADAL" clId="{7BAB1C74-8F94-4F58-9F73-92828C33F766}" dt="2022-09-28T11:18:02.694" v="2636" actId="165"/>
          <ac:spMkLst>
            <pc:docMk/>
            <pc:sldMk cId="574454342" sldId="511"/>
            <ac:spMk id="22" creationId="{40DCD57B-361A-B5FE-80F5-E1291E8C3F7F}"/>
          </ac:spMkLst>
        </pc:spChg>
        <pc:spChg chg="mod">
          <ac:chgData name="Elinam Gayi" userId="6933c2d3-d5c0-4989-baae-f4a52956eb4f" providerId="ADAL" clId="{7BAB1C74-8F94-4F58-9F73-92828C33F766}" dt="2022-09-28T11:18:02.694" v="2636" actId="165"/>
          <ac:spMkLst>
            <pc:docMk/>
            <pc:sldMk cId="574454342" sldId="511"/>
            <ac:spMk id="25" creationId="{23F77CF0-4BAF-CAEF-1705-31164FF11447}"/>
          </ac:spMkLst>
        </pc:spChg>
        <pc:spChg chg="mod">
          <ac:chgData name="Elinam Gayi" userId="6933c2d3-d5c0-4989-baae-f4a52956eb4f" providerId="ADAL" clId="{7BAB1C74-8F94-4F58-9F73-92828C33F766}" dt="2022-09-28T11:18:02.694" v="2636" actId="165"/>
          <ac:spMkLst>
            <pc:docMk/>
            <pc:sldMk cId="574454342" sldId="511"/>
            <ac:spMk id="83" creationId="{081E6270-374C-0008-6F14-16899FE66EA8}"/>
          </ac:spMkLst>
        </pc:spChg>
        <pc:spChg chg="add del mod topLvl">
          <ac:chgData name="Elinam Gayi" userId="6933c2d3-d5c0-4989-baae-f4a52956eb4f" providerId="ADAL" clId="{7BAB1C74-8F94-4F58-9F73-92828C33F766}" dt="2022-09-28T11:20:02.460" v="2706" actId="14100"/>
          <ac:spMkLst>
            <pc:docMk/>
            <pc:sldMk cId="574454342" sldId="511"/>
            <ac:spMk id="101" creationId="{52CE041D-FB5B-E739-CF1B-2FCF1FEBEBE3}"/>
          </ac:spMkLst>
        </pc:spChg>
        <pc:spChg chg="mod">
          <ac:chgData name="Elinam Gayi" userId="6933c2d3-d5c0-4989-baae-f4a52956eb4f" providerId="ADAL" clId="{7BAB1C74-8F94-4F58-9F73-92828C33F766}" dt="2022-09-28T11:18:02.694" v="2636" actId="165"/>
          <ac:spMkLst>
            <pc:docMk/>
            <pc:sldMk cId="574454342" sldId="511"/>
            <ac:spMk id="111" creationId="{75149E3E-3506-2FAE-0292-ED500F5341E9}"/>
          </ac:spMkLst>
        </pc:spChg>
        <pc:spChg chg="mod">
          <ac:chgData name="Elinam Gayi" userId="6933c2d3-d5c0-4989-baae-f4a52956eb4f" providerId="ADAL" clId="{7BAB1C74-8F94-4F58-9F73-92828C33F766}" dt="2022-09-28T11:18:02.694" v="2636" actId="165"/>
          <ac:spMkLst>
            <pc:docMk/>
            <pc:sldMk cId="574454342" sldId="511"/>
            <ac:spMk id="112" creationId="{0EEE6D01-1E0D-6C51-7A3D-323AE89D71C3}"/>
          </ac:spMkLst>
        </pc:spChg>
        <pc:spChg chg="mod">
          <ac:chgData name="Elinam Gayi" userId="6933c2d3-d5c0-4989-baae-f4a52956eb4f" providerId="ADAL" clId="{7BAB1C74-8F94-4F58-9F73-92828C33F766}" dt="2022-09-28T11:18:06.621" v="2638" actId="6549"/>
          <ac:spMkLst>
            <pc:docMk/>
            <pc:sldMk cId="574454342" sldId="511"/>
            <ac:spMk id="113" creationId="{09F80F2B-00E8-6229-6354-8176DB9E87B2}"/>
          </ac:spMkLst>
        </pc:spChg>
        <pc:spChg chg="mod">
          <ac:chgData name="Elinam Gayi" userId="6933c2d3-d5c0-4989-baae-f4a52956eb4f" providerId="ADAL" clId="{7BAB1C74-8F94-4F58-9F73-92828C33F766}" dt="2022-09-28T11:18:02.694" v="2636" actId="165"/>
          <ac:spMkLst>
            <pc:docMk/>
            <pc:sldMk cId="574454342" sldId="511"/>
            <ac:spMk id="31751" creationId="{C2E24AFC-3AEE-7464-519D-E601AB62356F}"/>
          </ac:spMkLst>
        </pc:spChg>
        <pc:spChg chg="mod">
          <ac:chgData name="Elinam Gayi" userId="6933c2d3-d5c0-4989-baae-f4a52956eb4f" providerId="ADAL" clId="{7BAB1C74-8F94-4F58-9F73-92828C33F766}" dt="2022-09-28T11:18:02.694" v="2636" actId="165"/>
          <ac:spMkLst>
            <pc:docMk/>
            <pc:sldMk cId="574454342" sldId="511"/>
            <ac:spMk id="31752" creationId="{194D280E-B892-2737-8F9E-063BE57EB8BE}"/>
          </ac:spMkLst>
        </pc:spChg>
        <pc:grpChg chg="add mod">
          <ac:chgData name="Elinam Gayi" userId="6933c2d3-d5c0-4989-baae-f4a52956eb4f" providerId="ADAL" clId="{7BAB1C74-8F94-4F58-9F73-92828C33F766}" dt="2022-09-28T11:19:47.075" v="2700" actId="1076"/>
          <ac:grpSpMkLst>
            <pc:docMk/>
            <pc:sldMk cId="574454342" sldId="511"/>
            <ac:grpSpMk id="11" creationId="{50E1CE43-83E7-E9E1-1F2A-48598963BE3D}"/>
          </ac:grpSpMkLst>
        </pc:grpChg>
        <pc:grpChg chg="mod topLvl">
          <ac:chgData name="Elinam Gayi" userId="6933c2d3-d5c0-4989-baae-f4a52956eb4f" providerId="ADAL" clId="{7BAB1C74-8F94-4F58-9F73-92828C33F766}" dt="2022-09-28T11:18:02.694" v="2636" actId="165"/>
          <ac:grpSpMkLst>
            <pc:docMk/>
            <pc:sldMk cId="574454342" sldId="511"/>
            <ac:grpSpMk id="27" creationId="{A9F6F46B-FD4B-DB04-B086-083453DECB34}"/>
          </ac:grpSpMkLst>
        </pc:grpChg>
        <pc:grpChg chg="mod topLvl">
          <ac:chgData name="Elinam Gayi" userId="6933c2d3-d5c0-4989-baae-f4a52956eb4f" providerId="ADAL" clId="{7BAB1C74-8F94-4F58-9F73-92828C33F766}" dt="2022-09-28T11:18:02.694" v="2636" actId="165"/>
          <ac:grpSpMkLst>
            <pc:docMk/>
            <pc:sldMk cId="574454342" sldId="511"/>
            <ac:grpSpMk id="28" creationId="{16BF7D3F-29B5-9FBA-B1A1-495BF68692E0}"/>
          </ac:grpSpMkLst>
        </pc:grpChg>
        <pc:grpChg chg="del mod topLvl">
          <ac:chgData name="Elinam Gayi" userId="6933c2d3-d5c0-4989-baae-f4a52956eb4f" providerId="ADAL" clId="{7BAB1C74-8F94-4F58-9F73-92828C33F766}" dt="2022-09-28T11:18:38.012" v="2645" actId="165"/>
          <ac:grpSpMkLst>
            <pc:docMk/>
            <pc:sldMk cId="574454342" sldId="511"/>
            <ac:grpSpMk id="81" creationId="{61E73DB5-6AFF-6634-C405-737681028BE2}"/>
          </ac:grpSpMkLst>
        </pc:grpChg>
        <pc:grpChg chg="mod topLvl">
          <ac:chgData name="Elinam Gayi" userId="6933c2d3-d5c0-4989-baae-f4a52956eb4f" providerId="ADAL" clId="{7BAB1C74-8F94-4F58-9F73-92828C33F766}" dt="2022-09-28T11:18:02.694" v="2636" actId="165"/>
          <ac:grpSpMkLst>
            <pc:docMk/>
            <pc:sldMk cId="574454342" sldId="511"/>
            <ac:grpSpMk id="84" creationId="{F40FA421-1810-48BE-A82B-039FAB265F47}"/>
          </ac:grpSpMkLst>
        </pc:grpChg>
        <pc:grpChg chg="mod">
          <ac:chgData name="Elinam Gayi" userId="6933c2d3-d5c0-4989-baae-f4a52956eb4f" providerId="ADAL" clId="{7BAB1C74-8F94-4F58-9F73-92828C33F766}" dt="2022-09-28T11:18:02.694" v="2636" actId="165"/>
          <ac:grpSpMkLst>
            <pc:docMk/>
            <pc:sldMk cId="574454342" sldId="511"/>
            <ac:grpSpMk id="94" creationId="{7812E31E-89E2-7036-AB07-E74670334994}"/>
          </ac:grpSpMkLst>
        </pc:grpChg>
        <pc:grpChg chg="mod">
          <ac:chgData name="Elinam Gayi" userId="6933c2d3-d5c0-4989-baae-f4a52956eb4f" providerId="ADAL" clId="{7BAB1C74-8F94-4F58-9F73-92828C33F766}" dt="2022-09-28T11:18:02.694" v="2636" actId="165"/>
          <ac:grpSpMkLst>
            <pc:docMk/>
            <pc:sldMk cId="574454342" sldId="511"/>
            <ac:grpSpMk id="114" creationId="{DDD439B9-65AE-DCF3-B269-FCC6D072CE4D}"/>
          </ac:grpSpMkLst>
        </pc:grpChg>
        <pc:grpChg chg="del mod topLvl">
          <ac:chgData name="Elinam Gayi" userId="6933c2d3-d5c0-4989-baae-f4a52956eb4f" providerId="ADAL" clId="{7BAB1C74-8F94-4F58-9F73-92828C33F766}" dt="2022-09-28T11:18:05.502" v="2637" actId="478"/>
          <ac:grpSpMkLst>
            <pc:docMk/>
            <pc:sldMk cId="574454342" sldId="511"/>
            <ac:grpSpMk id="119" creationId="{153F4C52-19F8-805F-9C49-EBAFB7BD996C}"/>
          </ac:grpSpMkLst>
        </pc:grpChg>
        <pc:grpChg chg="del mod topLvl">
          <ac:chgData name="Elinam Gayi" userId="6933c2d3-d5c0-4989-baae-f4a52956eb4f" providerId="ADAL" clId="{7BAB1C74-8F94-4F58-9F73-92828C33F766}" dt="2022-09-28T11:18:09.252" v="2640" actId="478"/>
          <ac:grpSpMkLst>
            <pc:docMk/>
            <pc:sldMk cId="574454342" sldId="511"/>
            <ac:grpSpMk id="124" creationId="{C6B1268B-A09B-55EE-3535-1283D5C207BB}"/>
          </ac:grpSpMkLst>
        </pc:grpChg>
        <pc:grpChg chg="del mod topLvl">
          <ac:chgData name="Elinam Gayi" userId="6933c2d3-d5c0-4989-baae-f4a52956eb4f" providerId="ADAL" clId="{7BAB1C74-8F94-4F58-9F73-92828C33F766}" dt="2022-09-28T11:18:08.044" v="2639" actId="478"/>
          <ac:grpSpMkLst>
            <pc:docMk/>
            <pc:sldMk cId="574454342" sldId="511"/>
            <ac:grpSpMk id="31748" creationId="{09A9C8EE-5FE1-7D78-35A5-AC026EB7CD2B}"/>
          </ac:grpSpMkLst>
        </pc:grpChg>
        <pc:grpChg chg="mod topLvl">
          <ac:chgData name="Elinam Gayi" userId="6933c2d3-d5c0-4989-baae-f4a52956eb4f" providerId="ADAL" clId="{7BAB1C74-8F94-4F58-9F73-92828C33F766}" dt="2022-09-28T11:18:02.694" v="2636" actId="165"/>
          <ac:grpSpMkLst>
            <pc:docMk/>
            <pc:sldMk cId="574454342" sldId="511"/>
            <ac:grpSpMk id="31750" creationId="{D0A616A7-62E7-1A05-4D04-1617BDA02446}"/>
          </ac:grpSpMkLst>
        </pc:grpChg>
        <pc:grpChg chg="del mod">
          <ac:chgData name="Elinam Gayi" userId="6933c2d3-d5c0-4989-baae-f4a52956eb4f" providerId="ADAL" clId="{7BAB1C74-8F94-4F58-9F73-92828C33F766}" dt="2022-09-28T11:18:02.694" v="2636" actId="165"/>
          <ac:grpSpMkLst>
            <pc:docMk/>
            <pc:sldMk cId="574454342" sldId="511"/>
            <ac:grpSpMk id="31772" creationId="{63A7EA77-9083-9104-F2A0-625650EAEFC1}"/>
          </ac:grpSpMkLst>
        </pc:grpChg>
        <pc:picChg chg="mod">
          <ac:chgData name="Elinam Gayi" userId="6933c2d3-d5c0-4989-baae-f4a52956eb4f" providerId="ADAL" clId="{7BAB1C74-8F94-4F58-9F73-92828C33F766}" dt="2022-09-28T11:18:02.694" v="2636" actId="165"/>
          <ac:picMkLst>
            <pc:docMk/>
            <pc:sldMk cId="574454342" sldId="511"/>
            <ac:picMk id="20" creationId="{4AC0AD51-944B-7758-9D69-FD8BFB7FFA23}"/>
          </ac:picMkLst>
        </pc:picChg>
        <pc:picChg chg="mod">
          <ac:chgData name="Elinam Gayi" userId="6933c2d3-d5c0-4989-baae-f4a52956eb4f" providerId="ADAL" clId="{7BAB1C74-8F94-4F58-9F73-92828C33F766}" dt="2022-09-28T11:18:02.694" v="2636" actId="165"/>
          <ac:picMkLst>
            <pc:docMk/>
            <pc:sldMk cId="574454342" sldId="511"/>
            <ac:picMk id="21" creationId="{A13C2DEE-B65F-7031-AFA5-2A7990709CD7}"/>
          </ac:picMkLst>
        </pc:picChg>
        <pc:picChg chg="mod">
          <ac:chgData name="Elinam Gayi" userId="6933c2d3-d5c0-4989-baae-f4a52956eb4f" providerId="ADAL" clId="{7BAB1C74-8F94-4F58-9F73-92828C33F766}" dt="2022-09-28T11:18:02.694" v="2636" actId="165"/>
          <ac:picMkLst>
            <pc:docMk/>
            <pc:sldMk cId="574454342" sldId="511"/>
            <ac:picMk id="89" creationId="{6AEEAD6C-6BA4-6312-65F0-8998E43E85C9}"/>
          </ac:picMkLst>
        </pc:picChg>
        <pc:picChg chg="mod">
          <ac:chgData name="Elinam Gayi" userId="6933c2d3-d5c0-4989-baae-f4a52956eb4f" providerId="ADAL" clId="{7BAB1C74-8F94-4F58-9F73-92828C33F766}" dt="2022-09-28T11:18:02.694" v="2636" actId="165"/>
          <ac:picMkLst>
            <pc:docMk/>
            <pc:sldMk cId="574454342" sldId="511"/>
            <ac:picMk id="90" creationId="{0E7F1A33-8AC9-BC3F-475E-3A2CEBC635F8}"/>
          </ac:picMkLst>
        </pc:picChg>
        <pc:picChg chg="mod">
          <ac:chgData name="Elinam Gayi" userId="6933c2d3-d5c0-4989-baae-f4a52956eb4f" providerId="ADAL" clId="{7BAB1C74-8F94-4F58-9F73-92828C33F766}" dt="2022-09-28T11:18:02.694" v="2636" actId="165"/>
          <ac:picMkLst>
            <pc:docMk/>
            <pc:sldMk cId="574454342" sldId="511"/>
            <ac:picMk id="91" creationId="{9C8BDCD5-0450-8F55-C030-053E8A72CFE3}"/>
          </ac:picMkLst>
        </pc:picChg>
        <pc:picChg chg="mod">
          <ac:chgData name="Elinam Gayi" userId="6933c2d3-d5c0-4989-baae-f4a52956eb4f" providerId="ADAL" clId="{7BAB1C74-8F94-4F58-9F73-92828C33F766}" dt="2022-09-28T11:18:02.694" v="2636" actId="165"/>
          <ac:picMkLst>
            <pc:docMk/>
            <pc:sldMk cId="574454342" sldId="511"/>
            <ac:picMk id="92" creationId="{306728E5-D8C9-76CB-ABB4-399463A3C9DC}"/>
          </ac:picMkLst>
        </pc:picChg>
        <pc:picChg chg="mod">
          <ac:chgData name="Elinam Gayi" userId="6933c2d3-d5c0-4989-baae-f4a52956eb4f" providerId="ADAL" clId="{7BAB1C74-8F94-4F58-9F73-92828C33F766}" dt="2022-09-28T11:18:02.694" v="2636" actId="165"/>
          <ac:picMkLst>
            <pc:docMk/>
            <pc:sldMk cId="574454342" sldId="511"/>
            <ac:picMk id="100" creationId="{324AEAA4-CFE0-3760-E4BA-68ECF5854019}"/>
          </ac:picMkLst>
        </pc:picChg>
        <pc:picChg chg="mod">
          <ac:chgData name="Elinam Gayi" userId="6933c2d3-d5c0-4989-baae-f4a52956eb4f" providerId="ADAL" clId="{7BAB1C74-8F94-4F58-9F73-92828C33F766}" dt="2022-09-28T11:18:02.694" v="2636" actId="165"/>
          <ac:picMkLst>
            <pc:docMk/>
            <pc:sldMk cId="574454342" sldId="511"/>
            <ac:picMk id="115" creationId="{F921D929-3A7B-0148-B4FF-567197697C3F}"/>
          </ac:picMkLst>
        </pc:picChg>
        <pc:picChg chg="mod">
          <ac:chgData name="Elinam Gayi" userId="6933c2d3-d5c0-4989-baae-f4a52956eb4f" providerId="ADAL" clId="{7BAB1C74-8F94-4F58-9F73-92828C33F766}" dt="2022-09-28T11:18:02.694" v="2636" actId="165"/>
          <ac:picMkLst>
            <pc:docMk/>
            <pc:sldMk cId="574454342" sldId="511"/>
            <ac:picMk id="116" creationId="{A9B91500-DD40-6768-266E-82CC63FD0137}"/>
          </ac:picMkLst>
        </pc:picChg>
        <pc:picChg chg="mod">
          <ac:chgData name="Elinam Gayi" userId="6933c2d3-d5c0-4989-baae-f4a52956eb4f" providerId="ADAL" clId="{7BAB1C74-8F94-4F58-9F73-92828C33F766}" dt="2022-09-28T11:18:02.694" v="2636" actId="165"/>
          <ac:picMkLst>
            <pc:docMk/>
            <pc:sldMk cId="574454342" sldId="511"/>
            <ac:picMk id="117" creationId="{E7E5774A-72C7-EE15-4CA7-F0A5D6C922DE}"/>
          </ac:picMkLst>
        </pc:picChg>
        <pc:picChg chg="mod">
          <ac:chgData name="Elinam Gayi" userId="6933c2d3-d5c0-4989-baae-f4a52956eb4f" providerId="ADAL" clId="{7BAB1C74-8F94-4F58-9F73-92828C33F766}" dt="2022-09-28T11:18:02.694" v="2636" actId="165"/>
          <ac:picMkLst>
            <pc:docMk/>
            <pc:sldMk cId="574454342" sldId="511"/>
            <ac:picMk id="118" creationId="{94F892F3-1B16-C6EA-20C7-8A3E0920FB8A}"/>
          </ac:picMkLst>
        </pc:picChg>
        <pc:cxnChg chg="mod topLvl">
          <ac:chgData name="Elinam Gayi" userId="6933c2d3-d5c0-4989-baae-f4a52956eb4f" providerId="ADAL" clId="{7BAB1C74-8F94-4F58-9F73-92828C33F766}" dt="2022-09-28T11:20:02.460" v="2706" actId="14100"/>
          <ac:cxnSpMkLst>
            <pc:docMk/>
            <pc:sldMk cId="574454342" sldId="511"/>
            <ac:cxnSpMk id="59" creationId="{D5144F43-353C-6776-E5EB-4F166B5251D5}"/>
          </ac:cxnSpMkLst>
        </pc:cxnChg>
        <pc:cxnChg chg="mod topLvl">
          <ac:chgData name="Elinam Gayi" userId="6933c2d3-d5c0-4989-baae-f4a52956eb4f" providerId="ADAL" clId="{7BAB1C74-8F94-4F58-9F73-92828C33F766}" dt="2022-09-28T11:18:02.694" v="2636" actId="165"/>
          <ac:cxnSpMkLst>
            <pc:docMk/>
            <pc:sldMk cId="574454342" sldId="511"/>
            <ac:cxnSpMk id="105" creationId="{DC9FD955-DF8B-0D99-9B64-DBFC59AF8DA3}"/>
          </ac:cxnSpMkLst>
        </pc:cxnChg>
        <pc:cxnChg chg="mod topLvl">
          <ac:chgData name="Elinam Gayi" userId="6933c2d3-d5c0-4989-baae-f4a52956eb4f" providerId="ADAL" clId="{7BAB1C74-8F94-4F58-9F73-92828C33F766}" dt="2022-09-28T11:18:02.694" v="2636" actId="165"/>
          <ac:cxnSpMkLst>
            <pc:docMk/>
            <pc:sldMk cId="574454342" sldId="511"/>
            <ac:cxnSpMk id="31754" creationId="{B700A43C-E417-7140-E691-F3787655EF88}"/>
          </ac:cxnSpMkLst>
        </pc:cxnChg>
        <pc:cxnChg chg="mod topLvl">
          <ac:chgData name="Elinam Gayi" userId="6933c2d3-d5c0-4989-baae-f4a52956eb4f" providerId="ADAL" clId="{7BAB1C74-8F94-4F58-9F73-92828C33F766}" dt="2022-09-28T11:18:02.694" v="2636" actId="165"/>
          <ac:cxnSpMkLst>
            <pc:docMk/>
            <pc:sldMk cId="574454342" sldId="511"/>
            <ac:cxnSpMk id="31756" creationId="{DB7A0A08-7749-82FC-335F-C9B4098B1C09}"/>
          </ac:cxnSpMkLst>
        </pc:cxnChg>
        <pc:cxnChg chg="mod topLvl">
          <ac:chgData name="Elinam Gayi" userId="6933c2d3-d5c0-4989-baae-f4a52956eb4f" providerId="ADAL" clId="{7BAB1C74-8F94-4F58-9F73-92828C33F766}" dt="2022-09-28T11:18:02.694" v="2636" actId="165"/>
          <ac:cxnSpMkLst>
            <pc:docMk/>
            <pc:sldMk cId="574454342" sldId="511"/>
            <ac:cxnSpMk id="31763" creationId="{C158C1F5-2C95-8A76-B0EB-9B36CB065E7C}"/>
          </ac:cxnSpMkLst>
        </pc:cxnChg>
      </pc:sldChg>
      <pc:sldChg chg="modSp mod">
        <pc:chgData name="Elinam Gayi" userId="6933c2d3-d5c0-4989-baae-f4a52956eb4f" providerId="ADAL" clId="{7BAB1C74-8F94-4F58-9F73-92828C33F766}" dt="2022-09-29T11:57:30.095" v="3386" actId="1076"/>
        <pc:sldMkLst>
          <pc:docMk/>
          <pc:sldMk cId="2821604254" sldId="512"/>
        </pc:sldMkLst>
        <pc:spChg chg="mod">
          <ac:chgData name="Elinam Gayi" userId="6933c2d3-d5c0-4989-baae-f4a52956eb4f" providerId="ADAL" clId="{7BAB1C74-8F94-4F58-9F73-92828C33F766}" dt="2022-09-29T11:56:28.406" v="3385" actId="20577"/>
          <ac:spMkLst>
            <pc:docMk/>
            <pc:sldMk cId="2821604254" sldId="512"/>
            <ac:spMk id="24" creationId="{D6B0787D-3F3C-430A-B555-FC8A235B194A}"/>
          </ac:spMkLst>
        </pc:spChg>
        <pc:cxnChg chg="mod">
          <ac:chgData name="Elinam Gayi" userId="6933c2d3-d5c0-4989-baae-f4a52956eb4f" providerId="ADAL" clId="{7BAB1C74-8F94-4F58-9F73-92828C33F766}" dt="2022-09-29T11:57:30.095" v="3386" actId="1076"/>
          <ac:cxnSpMkLst>
            <pc:docMk/>
            <pc:sldMk cId="2821604254" sldId="512"/>
            <ac:cxnSpMk id="26" creationId="{853B520D-353B-4C96-8C05-498B596DC27D}"/>
          </ac:cxnSpMkLst>
        </pc:cxnChg>
      </pc:sldChg>
      <pc:sldChg chg="modSp mod">
        <pc:chgData name="Elinam Gayi" userId="6933c2d3-d5c0-4989-baae-f4a52956eb4f" providerId="ADAL" clId="{7BAB1C74-8F94-4F58-9F73-92828C33F766}" dt="2022-09-29T11:59:45.877" v="3390" actId="20577"/>
        <pc:sldMkLst>
          <pc:docMk/>
          <pc:sldMk cId="172619632" sldId="513"/>
        </pc:sldMkLst>
        <pc:spChg chg="mod">
          <ac:chgData name="Elinam Gayi" userId="6933c2d3-d5c0-4989-baae-f4a52956eb4f" providerId="ADAL" clId="{7BAB1C74-8F94-4F58-9F73-92828C33F766}" dt="2022-09-29T11:59:45.877" v="3390" actId="20577"/>
          <ac:spMkLst>
            <pc:docMk/>
            <pc:sldMk cId="172619632" sldId="513"/>
            <ac:spMk id="13" creationId="{CACCA611-D02D-47E3-8738-6023B7702A14}"/>
          </ac:spMkLst>
        </pc:spChg>
      </pc:sldChg>
      <pc:sldChg chg="modSp mod">
        <pc:chgData name="Elinam Gayi" userId="6933c2d3-d5c0-4989-baae-f4a52956eb4f" providerId="ADAL" clId="{7BAB1C74-8F94-4F58-9F73-92828C33F766}" dt="2022-09-29T12:01:11.762" v="3412" actId="20577"/>
        <pc:sldMkLst>
          <pc:docMk/>
          <pc:sldMk cId="423279775" sldId="514"/>
        </pc:sldMkLst>
        <pc:spChg chg="mod">
          <ac:chgData name="Elinam Gayi" userId="6933c2d3-d5c0-4989-baae-f4a52956eb4f" providerId="ADAL" clId="{7BAB1C74-8F94-4F58-9F73-92828C33F766}" dt="2022-09-29T12:01:11.762" v="3412" actId="20577"/>
          <ac:spMkLst>
            <pc:docMk/>
            <pc:sldMk cId="423279775" sldId="514"/>
            <ac:spMk id="12" creationId="{378E7865-FBB9-4DA6-A664-327E801E15DC}"/>
          </ac:spMkLst>
        </pc:spChg>
      </pc:sldChg>
      <pc:sldChg chg="modNotesTx">
        <pc:chgData name="Elinam Gayi" userId="6933c2d3-d5c0-4989-baae-f4a52956eb4f" providerId="ADAL" clId="{7BAB1C74-8F94-4F58-9F73-92828C33F766}" dt="2022-09-28T15:02:13.606" v="2912" actId="114"/>
        <pc:sldMkLst>
          <pc:docMk/>
          <pc:sldMk cId="3594760709" sldId="516"/>
        </pc:sldMkLst>
      </pc:sldChg>
      <pc:sldChg chg="addSp modSp add mod modShow">
        <pc:chgData name="Elinam Gayi" userId="6933c2d3-d5c0-4989-baae-f4a52956eb4f" providerId="ADAL" clId="{7BAB1C74-8F94-4F58-9F73-92828C33F766}" dt="2022-09-29T13:30:45.638" v="3415" actId="729"/>
        <pc:sldMkLst>
          <pc:docMk/>
          <pc:sldMk cId="540277388" sldId="517"/>
        </pc:sldMkLst>
        <pc:spChg chg="add mod">
          <ac:chgData name="Elinam Gayi" userId="6933c2d3-d5c0-4989-baae-f4a52956eb4f" providerId="ADAL" clId="{7BAB1C74-8F94-4F58-9F73-92828C33F766}" dt="2022-09-29T11:38:13.118" v="3104" actId="164"/>
          <ac:spMkLst>
            <pc:docMk/>
            <pc:sldMk cId="540277388" sldId="517"/>
            <ac:spMk id="2" creationId="{366683E3-3812-1458-1DF2-2DDBB085F1B5}"/>
          </ac:spMkLst>
        </pc:spChg>
        <pc:spChg chg="add mod">
          <ac:chgData name="Elinam Gayi" userId="6933c2d3-d5c0-4989-baae-f4a52956eb4f" providerId="ADAL" clId="{7BAB1C74-8F94-4F58-9F73-92828C33F766}" dt="2022-09-29T11:39:28.920" v="3147" actId="1038"/>
          <ac:spMkLst>
            <pc:docMk/>
            <pc:sldMk cId="540277388" sldId="517"/>
            <ac:spMk id="5" creationId="{86FB4A4F-B879-79C3-43DC-15405DB9F73A}"/>
          </ac:spMkLst>
        </pc:spChg>
        <pc:spChg chg="mod">
          <ac:chgData name="Elinam Gayi" userId="6933c2d3-d5c0-4989-baae-f4a52956eb4f" providerId="ADAL" clId="{7BAB1C74-8F94-4F58-9F73-92828C33F766}" dt="2022-09-29T11:38:21.045" v="3106" actId="21"/>
          <ac:spMkLst>
            <pc:docMk/>
            <pc:sldMk cId="540277388" sldId="517"/>
            <ac:spMk id="36" creationId="{39A164B8-7E84-44EE-8C56-346E5F92A7F8}"/>
          </ac:spMkLst>
        </pc:spChg>
        <pc:spChg chg="mod">
          <ac:chgData name="Elinam Gayi" userId="6933c2d3-d5c0-4989-baae-f4a52956eb4f" providerId="ADAL" clId="{7BAB1C74-8F94-4F58-9F73-92828C33F766}" dt="2022-09-29T11:45:25.276" v="3269" actId="1076"/>
          <ac:spMkLst>
            <pc:docMk/>
            <pc:sldMk cId="540277388" sldId="517"/>
            <ac:spMk id="44" creationId="{60332ED6-5D03-445E-A1DA-F6CC0072D693}"/>
          </ac:spMkLst>
        </pc:spChg>
        <pc:grpChg chg="add mod">
          <ac:chgData name="Elinam Gayi" userId="6933c2d3-d5c0-4989-baae-f4a52956eb4f" providerId="ADAL" clId="{7BAB1C74-8F94-4F58-9F73-92828C33F766}" dt="2022-09-29T11:38:59.692" v="3133" actId="1036"/>
          <ac:grpSpMkLst>
            <pc:docMk/>
            <pc:sldMk cId="540277388" sldId="517"/>
            <ac:grpSpMk id="3" creationId="{386678D1-8CFE-D7B6-9ECA-74B7A3BEBDCB}"/>
          </ac:grpSpMkLst>
        </pc:grpChg>
        <pc:picChg chg="mod">
          <ac:chgData name="Elinam Gayi" userId="6933c2d3-d5c0-4989-baae-f4a52956eb4f" providerId="ADAL" clId="{7BAB1C74-8F94-4F58-9F73-92828C33F766}" dt="2022-09-29T11:38:54.380" v="3123" actId="1036"/>
          <ac:picMkLst>
            <pc:docMk/>
            <pc:sldMk cId="540277388" sldId="517"/>
            <ac:picMk id="38" creationId="{6581083B-D5B3-4F8A-ADE2-5D5FADCCDF09}"/>
          </ac:picMkLst>
        </pc:picChg>
        <pc:cxnChg chg="add mod">
          <ac:chgData name="Elinam Gayi" userId="6933c2d3-d5c0-4989-baae-f4a52956eb4f" providerId="ADAL" clId="{7BAB1C74-8F94-4F58-9F73-92828C33F766}" dt="2022-09-29T11:45:31.767" v="3272" actId="1038"/>
          <ac:cxnSpMkLst>
            <pc:docMk/>
            <pc:sldMk cId="540277388" sldId="517"/>
            <ac:cxnSpMk id="8" creationId="{DCBE66ED-B88B-A2F3-42BA-AF1379265307}"/>
          </ac:cxnSpMkLst>
        </pc:cxnChg>
        <pc:cxnChg chg="mod">
          <ac:chgData name="Elinam Gayi" userId="6933c2d3-d5c0-4989-baae-f4a52956eb4f" providerId="ADAL" clId="{7BAB1C74-8F94-4F58-9F73-92828C33F766}" dt="2022-09-29T11:45:22.215" v="3268" actId="1035"/>
          <ac:cxnSpMkLst>
            <pc:docMk/>
            <pc:sldMk cId="540277388" sldId="517"/>
            <ac:cxnSpMk id="46" creationId="{55CF713B-DB4E-4A07-9D5E-DDB51ACE8740}"/>
          </ac:cxnSpMkLst>
        </pc:cxnChg>
      </pc:sldChg>
      <pc:sldChg chg="addSp delSp modSp add mod ord modShow">
        <pc:chgData name="Elinam Gayi" userId="6933c2d3-d5c0-4989-baae-f4a52956eb4f" providerId="ADAL" clId="{7BAB1C74-8F94-4F58-9F73-92828C33F766}" dt="2022-09-29T13:30:45.638" v="3415" actId="729"/>
        <pc:sldMkLst>
          <pc:docMk/>
          <pc:sldMk cId="3737125111" sldId="518"/>
        </pc:sldMkLst>
        <pc:spChg chg="mod topLvl">
          <ac:chgData name="Elinam Gayi" userId="6933c2d3-d5c0-4989-baae-f4a52956eb4f" providerId="ADAL" clId="{7BAB1C74-8F94-4F58-9F73-92828C33F766}" dt="2022-09-29T11:44:19.243" v="3260" actId="20577"/>
          <ac:spMkLst>
            <pc:docMk/>
            <pc:sldMk cId="3737125111" sldId="518"/>
            <ac:spMk id="2" creationId="{366683E3-3812-1458-1DF2-2DDBB085F1B5}"/>
          </ac:spMkLst>
        </pc:spChg>
        <pc:spChg chg="mod">
          <ac:chgData name="Elinam Gayi" userId="6933c2d3-d5c0-4989-baae-f4a52956eb4f" providerId="ADAL" clId="{7BAB1C74-8F94-4F58-9F73-92828C33F766}" dt="2022-09-29T11:43:56.877" v="3259" actId="14100"/>
          <ac:spMkLst>
            <pc:docMk/>
            <pc:sldMk cId="3737125111" sldId="518"/>
            <ac:spMk id="5" creationId="{86FB4A4F-B879-79C3-43DC-15405DB9F73A}"/>
          </ac:spMkLst>
        </pc:spChg>
        <pc:spChg chg="mod">
          <ac:chgData name="Elinam Gayi" userId="6933c2d3-d5c0-4989-baae-f4a52956eb4f" providerId="ADAL" clId="{7BAB1C74-8F94-4F58-9F73-92828C33F766}" dt="2022-09-29T11:43:51.677" v="3258" actId="1038"/>
          <ac:spMkLst>
            <pc:docMk/>
            <pc:sldMk cId="3737125111" sldId="518"/>
            <ac:spMk id="44" creationId="{60332ED6-5D03-445E-A1DA-F6CC0072D693}"/>
          </ac:spMkLst>
        </pc:spChg>
        <pc:grpChg chg="del">
          <ac:chgData name="Elinam Gayi" userId="6933c2d3-d5c0-4989-baae-f4a52956eb4f" providerId="ADAL" clId="{7BAB1C74-8F94-4F58-9F73-92828C33F766}" dt="2022-09-29T11:40:34.065" v="3158" actId="165"/>
          <ac:grpSpMkLst>
            <pc:docMk/>
            <pc:sldMk cId="3737125111" sldId="518"/>
            <ac:grpSpMk id="3" creationId="{386678D1-8CFE-D7B6-9ECA-74B7A3BEBDCB}"/>
          </ac:grpSpMkLst>
        </pc:grpChg>
        <pc:grpChg chg="add mod ord">
          <ac:chgData name="Elinam Gayi" userId="6933c2d3-d5c0-4989-baae-f4a52956eb4f" providerId="ADAL" clId="{7BAB1C74-8F94-4F58-9F73-92828C33F766}" dt="2022-09-29T11:42:36.320" v="3229" actId="164"/>
          <ac:grpSpMkLst>
            <pc:docMk/>
            <pc:sldMk cId="3737125111" sldId="518"/>
            <ac:grpSpMk id="6" creationId="{998A57A6-ACA8-7688-7862-400D109BC4CB}"/>
          </ac:grpSpMkLst>
        </pc:grpChg>
        <pc:grpChg chg="add mod ord">
          <ac:chgData name="Elinam Gayi" userId="6933c2d3-d5c0-4989-baae-f4a52956eb4f" providerId="ADAL" clId="{7BAB1C74-8F94-4F58-9F73-92828C33F766}" dt="2022-09-29T11:42:46.130" v="3238" actId="167"/>
          <ac:grpSpMkLst>
            <pc:docMk/>
            <pc:sldMk cId="3737125111" sldId="518"/>
            <ac:grpSpMk id="9" creationId="{9DED7207-4243-C742-D236-89BDC3CF10B9}"/>
          </ac:grpSpMkLst>
        </pc:grpChg>
        <pc:picChg chg="add mod modCrop">
          <ac:chgData name="Elinam Gayi" userId="6933c2d3-d5c0-4989-baae-f4a52956eb4f" providerId="ADAL" clId="{7BAB1C74-8F94-4F58-9F73-92828C33F766}" dt="2022-09-29T11:41:51.434" v="3221" actId="164"/>
          <ac:picMkLst>
            <pc:docMk/>
            <pc:sldMk cId="3737125111" sldId="518"/>
            <ac:picMk id="4" creationId="{5B89596F-6DB5-9654-049E-AB24BCB52655}"/>
          </ac:picMkLst>
        </pc:picChg>
        <pc:picChg chg="mod topLvl modCrop">
          <ac:chgData name="Elinam Gayi" userId="6933c2d3-d5c0-4989-baae-f4a52956eb4f" providerId="ADAL" clId="{7BAB1C74-8F94-4F58-9F73-92828C33F766}" dt="2022-09-29T11:41:51.434" v="3221" actId="164"/>
          <ac:picMkLst>
            <pc:docMk/>
            <pc:sldMk cId="3737125111" sldId="518"/>
            <ac:picMk id="38" creationId="{6581083B-D5B3-4F8A-ADE2-5D5FADCCDF09}"/>
          </ac:picMkLst>
        </pc:picChg>
        <pc:cxnChg chg="mod">
          <ac:chgData name="Elinam Gayi" userId="6933c2d3-d5c0-4989-baae-f4a52956eb4f" providerId="ADAL" clId="{7BAB1C74-8F94-4F58-9F73-92828C33F766}" dt="2022-09-29T11:43:44.735" v="3241" actId="1076"/>
          <ac:cxnSpMkLst>
            <pc:docMk/>
            <pc:sldMk cId="3737125111" sldId="518"/>
            <ac:cxnSpMk id="8" creationId="{DCBE66ED-B88B-A2F3-42BA-AF1379265307}"/>
          </ac:cxnSpMkLst>
        </pc:cxnChg>
        <pc:cxnChg chg="mod">
          <ac:chgData name="Elinam Gayi" userId="6933c2d3-d5c0-4989-baae-f4a52956eb4f" providerId="ADAL" clId="{7BAB1C74-8F94-4F58-9F73-92828C33F766}" dt="2022-09-29T11:42:49.118" v="3239" actId="1076"/>
          <ac:cxnSpMkLst>
            <pc:docMk/>
            <pc:sldMk cId="3737125111" sldId="518"/>
            <ac:cxnSpMk id="46" creationId="{55CF713B-DB4E-4A07-9D5E-DDB51ACE8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04/10/2022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jun.liu@ndph.ox.ac.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lucia.parlati85@gmail.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lucia.parlati85@gmail.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tatyana.kushner@mssm.ed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tatyana.kushner@mssm.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mi.banerjee@ucl.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mi.banerjee@ucl.ac.u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mi.banerjee@ucl.ac.u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e.caon@ucl.ac.u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e.caon@ucl.ac.u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marlene.kohlhepp@charite.d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marlene.kohlhepp@charite.d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saviano@unistra.f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saviano@unistra.f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k.c.vanson@amsterdamumc.n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takeshita@m-kanazawa.j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takeshita@m-kanazawa.j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l.vankleef@erasmusmc.n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l.vankleef@erasmusmc.n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p.horn@bham.ac.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p.horn@bham.ac.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jun.liu@ndph.ox.ac.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a:p>
        </p:txBody>
      </p:sp>
    </p:spTree>
    <p:extLst>
      <p:ext uri="{BB962C8B-B14F-4D97-AF65-F5344CB8AC3E}">
        <p14:creationId xmlns:p14="http://schemas.microsoft.com/office/powerpoint/2010/main" val="82222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GB" sz="1000" i="1">
                <a:effectLst/>
                <a:latin typeface="Arial" panose="020B0604020202020204" pitchFamily="34" charset="0"/>
                <a:ea typeface="Calibri" panose="020F0502020204030204" pitchFamily="34" charset="0"/>
              </a:rPr>
              <a:t>cis-</a:t>
            </a:r>
            <a:r>
              <a:rPr lang="en-GB" sz="1000" i="1" err="1">
                <a:effectLst/>
                <a:latin typeface="Arial" panose="020B0604020202020204" pitchFamily="34" charset="0"/>
                <a:ea typeface="Calibri" panose="020F0502020204030204" pitchFamily="34" charset="0"/>
              </a:rPr>
              <a:t>pQTLs</a:t>
            </a:r>
            <a:r>
              <a:rPr lang="en-GB" sz="1000" i="1">
                <a:effectLst/>
                <a:latin typeface="Arial" panose="020B0604020202020204" pitchFamily="34" charset="0"/>
                <a:ea typeface="Calibri" panose="020F0502020204030204" pitchFamily="34" charset="0"/>
              </a:rPr>
              <a:t>, cis-protein quantitative trait locus; </a:t>
            </a:r>
            <a:r>
              <a:rPr lang="en-GB" sz="1000" i="1">
                <a:solidFill>
                  <a:schemeClr val="tx1"/>
                </a:solidFill>
                <a:effectLst/>
                <a:latin typeface="Arial" panose="020B0604020202020204" pitchFamily="34" charset="0"/>
                <a:ea typeface="Calibri" panose="020F0502020204030204" pitchFamily="34" charset="0"/>
              </a:rPr>
              <a:t>GWAS, genome-wide association studies;</a:t>
            </a:r>
            <a:r>
              <a:rPr lang="en-US" sz="1000" i="1"/>
              <a:t> </a:t>
            </a:r>
            <a:r>
              <a:rPr lang="en-GB" sz="1000" i="1">
                <a:solidFill>
                  <a:schemeClr val="tx1"/>
                </a:solidFill>
                <a:effectLst/>
                <a:latin typeface="Arial" panose="020B0604020202020204" pitchFamily="34" charset="0"/>
                <a:ea typeface="Calibri" panose="020F0502020204030204" pitchFamily="34" charset="0"/>
              </a:rPr>
              <a:t>LD-regression, linkage disequilibrium regression; </a:t>
            </a:r>
            <a:r>
              <a:rPr lang="en-US" sz="1000" i="1"/>
              <a:t>MAFLD, </a:t>
            </a:r>
            <a:r>
              <a:rPr lang="en-GB" sz="1800" i="1" u="none">
                <a:effectLst/>
                <a:latin typeface="Arial" panose="020B0604020202020204" pitchFamily="34" charset="0"/>
              </a:rPr>
              <a:t>m</a:t>
            </a:r>
            <a:r>
              <a:rPr lang="en-GB" sz="1800" i="1" u="none">
                <a:effectLst/>
                <a:latin typeface="Arial" panose="020B0604020202020204" pitchFamily="34" charset="0"/>
                <a:ea typeface="Calibri" panose="020F0502020204030204" pitchFamily="34" charset="0"/>
              </a:rPr>
              <a:t>etabolic dysfunction-associated fatty liver disease; MR, </a:t>
            </a:r>
            <a:r>
              <a:rPr lang="en-GB" sz="1800" i="1" u="none">
                <a:solidFill>
                  <a:schemeClr val="tx1"/>
                </a:solidFill>
                <a:effectLst/>
                <a:latin typeface="Arial" panose="020B0604020202020204" pitchFamily="34" charset="0"/>
                <a:ea typeface="Calibri" panose="020F0502020204030204" pitchFamily="34" charset="0"/>
              </a:rPr>
              <a:t>m</a:t>
            </a:r>
            <a:r>
              <a:rPr lang="en-GB" sz="1800" i="1">
                <a:solidFill>
                  <a:schemeClr val="tx1"/>
                </a:solidFill>
                <a:effectLst/>
                <a:latin typeface="Arial" panose="020B0604020202020204" pitchFamily="34" charset="0"/>
                <a:ea typeface="Calibri" panose="020F0502020204030204" pitchFamily="34" charset="0"/>
              </a:rPr>
              <a:t>endelian randomization; </a:t>
            </a:r>
            <a:r>
              <a:rPr lang="en-US" sz="1800" i="1"/>
              <a:t>NAFLD, non-alcoholic fatty liver disease</a:t>
            </a:r>
            <a:r>
              <a:rPr lang="en-US" sz="1800" b="0" i="0" kern="1200">
                <a:solidFill>
                  <a:sysClr val="windowText" lastClr="000000"/>
                </a:solidFill>
                <a:latin typeface="+mn-lt"/>
                <a:ea typeface="+mn-ea"/>
                <a:cs typeface="Arial" panose="020B0604020202020204" pitchFamily="34" charset="0"/>
              </a:rPr>
              <a:t>; </a:t>
            </a:r>
            <a:r>
              <a:rPr lang="en-US" sz="1800" i="1">
                <a:solidFill>
                  <a:sysClr val="windowText" lastClr="000000"/>
                </a:solidFill>
                <a:cs typeface="Arial" panose="020B0604020202020204" pitchFamily="34" charset="0"/>
              </a:rPr>
              <a:t>NASH, non-alcoholic steatohepatitis</a:t>
            </a:r>
          </a:p>
          <a:p>
            <a:pPr marL="0" indent="0">
              <a:spcBef>
                <a:spcPts val="1200"/>
              </a:spcBef>
              <a:buNone/>
            </a:pPr>
            <a:endPar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P02-21-YI </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Investigation of the plasma proteome to identify drug targets for non-alcoholic fatty liver disease and metabolic dysfunction-associated fatty liver disease</a:t>
            </a:r>
            <a:endParaRPr lang="en-CH" sz="1800" u="none">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Jun Liu</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Richardson</a:t>
            </a:r>
            <a:r>
              <a:rPr lang="en-US" sz="1800" baseline="30000">
                <a:effectLst/>
                <a:latin typeface="Arial" panose="020B0604020202020204" pitchFamily="34" charset="0"/>
                <a:ea typeface="Times New Roman" panose="02020603050405020304" pitchFamily="18" charset="0"/>
              </a:rPr>
              <a:t>2 3</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Lingyan</a:t>
            </a:r>
            <a:r>
              <a:rPr lang="en-US" sz="1800">
                <a:effectLst/>
                <a:latin typeface="Arial" panose="020B0604020202020204" pitchFamily="34" charset="0"/>
                <a:ea typeface="Times New Roman" panose="02020603050405020304" pitchFamily="18" charset="0"/>
              </a:rPr>
              <a:t> Chen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Sile Hu</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Matthew Traylor</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Joanna Howson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Cornelia van Duijn</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University of Oxford, Nuffield Department of Population Health</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Bristol Medical School, University of Bristol, Population Health Sciences</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Novo Nordisk Research Centre Oxford, Genetics Centre-of-Excellence</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jun.liu@ndph.ox.ac.uk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US" sz="1800" b="1">
              <a:effectLst/>
              <a:latin typeface="Arial" panose="020B0604020202020204" pitchFamily="34"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 </a:t>
            </a:r>
            <a:r>
              <a:rPr lang="en-GB" sz="1800">
                <a:effectLst/>
                <a:latin typeface="Arial" panose="020B0604020202020204" pitchFamily="34" charset="0"/>
                <a:ea typeface="Calibri" panose="020F0502020204030204" pitchFamily="34" charset="0"/>
              </a:rPr>
              <a:t>Non-alcoholic fatty liver disease (NAFLD) is a leading cause of liver disease with slow progression and absence of pharmacological treatment. Metabolic dysfunction-associated fatty liver disease (MAFLD) is a new trait definition that does not include alcohol consumption. We aimed to study the joined molecular mechanism of NAFLD and MAFLD at the genetic and proteomic level and explore potential drug targets.</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GB" sz="1800" b="1">
              <a:effectLst/>
              <a:latin typeface="Arial" panose="020B0604020202020204" pitchFamily="34" charset="0"/>
              <a:ea typeface="Calibri" panose="020F0502020204030204" pitchFamily="34"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effectLst/>
                <a:latin typeface="Arial" panose="020B0604020202020204" pitchFamily="34" charset="0"/>
                <a:ea typeface="Calibri" panose="020F0502020204030204" pitchFamily="34" charset="0"/>
              </a:rPr>
              <a:t>We analysed 1, 472 plasma proteins measured using the </a:t>
            </a:r>
            <a:r>
              <a:rPr lang="en-GB" sz="1800" err="1">
                <a:effectLst/>
                <a:latin typeface="Arial" panose="020B0604020202020204" pitchFamily="34" charset="0"/>
                <a:ea typeface="Calibri" panose="020F0502020204030204" pitchFamily="34" charset="0"/>
              </a:rPr>
              <a:t>Olink</a:t>
            </a:r>
            <a:r>
              <a:rPr lang="en-GB" sz="1800">
                <a:effectLst/>
                <a:latin typeface="Arial" panose="020B0604020202020204" pitchFamily="34" charset="0"/>
                <a:ea typeface="Calibri" panose="020F0502020204030204" pitchFamily="34" charset="0"/>
              </a:rPr>
              <a:t> platform in 44, 031 randomly selected European participants from UK Biobank, including 729 patients with NAFLD and 16, 927 with MAFLD. Logistic regression was performed for associations of proteins and NAFLD or MAFLD. We investigated the genetic and proteomic correlation between NAFLD and MAFLD using LD-regression and protein associations. We further used multiple genetic methods, such us genome-wide association studies (GWAS) and Mendelian randomization (MR), to identify proteins that may be potential drug targets of NAFLD or MAFLD.</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GB" sz="1800" b="1">
              <a:effectLst/>
              <a:latin typeface="Arial" panose="020B0604020202020204" pitchFamily="34" charset="0"/>
              <a:ea typeface="Calibri" panose="020F0502020204030204" pitchFamily="34"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Times New Roman" panose="02020603050405020304" pitchFamily="18" charset="0"/>
              </a:rPr>
              <a:t>We identified 1, 145 proteins cross-sectionally associated with NAFLD or MAFLD. We found a high genetic correlation (</a:t>
            </a:r>
            <a:r>
              <a:rPr lang="en-GB" sz="1800" err="1">
                <a:solidFill>
                  <a:srgbClr val="000000"/>
                </a:solidFill>
                <a:effectLst/>
                <a:latin typeface="Arial" panose="020B0604020202020204" pitchFamily="34" charset="0"/>
                <a:ea typeface="Times New Roman" panose="02020603050405020304" pitchFamily="18" charset="0"/>
              </a:rPr>
              <a:t>r</a:t>
            </a:r>
            <a:r>
              <a:rPr lang="en-GB" sz="1800" baseline="-25000" err="1">
                <a:solidFill>
                  <a:srgbClr val="000000"/>
                </a:solidFill>
                <a:effectLst/>
                <a:latin typeface="Arial" panose="020B0604020202020204" pitchFamily="34" charset="0"/>
                <a:ea typeface="Times New Roman" panose="02020603050405020304" pitchFamily="18" charset="0"/>
              </a:rPr>
              <a:t>g</a:t>
            </a:r>
            <a:r>
              <a:rPr lang="en-GB" sz="1800">
                <a:solidFill>
                  <a:srgbClr val="000000"/>
                </a:solidFill>
                <a:effectLst/>
                <a:latin typeface="Arial" panose="020B0604020202020204" pitchFamily="34" charset="0"/>
                <a:ea typeface="Times New Roman" panose="02020603050405020304" pitchFamily="18" charset="0"/>
              </a:rPr>
              <a:t> = 0.84) between NAFLD and </a:t>
            </a:r>
            <a:r>
              <a:rPr lang="en-GB" sz="1800" err="1">
                <a:solidFill>
                  <a:srgbClr val="000000"/>
                </a:solidFill>
                <a:effectLst/>
                <a:latin typeface="Arial" panose="020B0604020202020204" pitchFamily="34" charset="0"/>
                <a:ea typeface="Times New Roman" panose="02020603050405020304" pitchFamily="18" charset="0"/>
              </a:rPr>
              <a:t>MAFLD</a:t>
            </a:r>
            <a:r>
              <a:rPr lang="en-GB" sz="1800" baseline="-25000" err="1">
                <a:solidFill>
                  <a:srgbClr val="000000"/>
                </a:solidFill>
                <a:effectLst/>
                <a:latin typeface="Arial" panose="020B0604020202020204" pitchFamily="34" charset="0"/>
                <a:ea typeface="Times New Roman" panose="02020603050405020304" pitchFamily="18" charset="0"/>
              </a:rPr>
              <a:t>excl.NAFLD</a:t>
            </a:r>
            <a:r>
              <a:rPr lang="en-GB" sz="1800">
                <a:solidFill>
                  <a:srgbClr val="000000"/>
                </a:solidFill>
                <a:effectLst/>
                <a:latin typeface="Arial" panose="020B0604020202020204" pitchFamily="34" charset="0"/>
                <a:ea typeface="Times New Roman" panose="02020603050405020304" pitchFamily="18" charset="0"/>
              </a:rPr>
              <a:t>, and 98.5% of the NAFLD-associated proteins were also associated with </a:t>
            </a:r>
            <a:r>
              <a:rPr lang="en-GB" sz="1800" err="1">
                <a:solidFill>
                  <a:srgbClr val="000000"/>
                </a:solidFill>
                <a:effectLst/>
                <a:latin typeface="Arial" panose="020B0604020202020204" pitchFamily="34" charset="0"/>
                <a:ea typeface="Times New Roman" panose="02020603050405020304" pitchFamily="18" charset="0"/>
              </a:rPr>
              <a:t>MAFLD</a:t>
            </a:r>
            <a:r>
              <a:rPr lang="en-GB" sz="1800" baseline="-25000" err="1">
                <a:solidFill>
                  <a:srgbClr val="000000"/>
                </a:solidFill>
                <a:effectLst/>
                <a:latin typeface="Arial" panose="020B0604020202020204" pitchFamily="34" charset="0"/>
                <a:ea typeface="Times New Roman" panose="02020603050405020304" pitchFamily="18" charset="0"/>
              </a:rPr>
              <a:t>excl.NAFLD</a:t>
            </a:r>
            <a:r>
              <a:rPr lang="en-GB" sz="1800">
                <a:solidFill>
                  <a:srgbClr val="000000"/>
                </a:solidFill>
                <a:effectLst/>
                <a:latin typeface="Arial" panose="020B0604020202020204" pitchFamily="34" charset="0"/>
                <a:ea typeface="Times New Roman" panose="02020603050405020304" pitchFamily="18" charset="0"/>
              </a:rPr>
              <a:t>. The proteomic correlation between NAFLD and </a:t>
            </a:r>
            <a:r>
              <a:rPr lang="en-GB" sz="1800" err="1">
                <a:solidFill>
                  <a:srgbClr val="000000"/>
                </a:solidFill>
                <a:effectLst/>
                <a:latin typeface="Arial" panose="020B0604020202020204" pitchFamily="34" charset="0"/>
                <a:ea typeface="Times New Roman" panose="02020603050405020304" pitchFamily="18" charset="0"/>
              </a:rPr>
              <a:t>MAFLD</a:t>
            </a:r>
            <a:r>
              <a:rPr lang="en-GB" sz="1800" baseline="-25000" err="1">
                <a:solidFill>
                  <a:srgbClr val="000000"/>
                </a:solidFill>
                <a:effectLst/>
                <a:latin typeface="Arial" panose="020B0604020202020204" pitchFamily="34" charset="0"/>
                <a:ea typeface="Times New Roman" panose="02020603050405020304" pitchFamily="18" charset="0"/>
              </a:rPr>
              <a:t>excl.NAFLD</a:t>
            </a:r>
            <a:r>
              <a:rPr lang="en-GB" sz="1800">
                <a:solidFill>
                  <a:srgbClr val="000000"/>
                </a:solidFill>
                <a:effectLst/>
                <a:latin typeface="Arial" panose="020B0604020202020204" pitchFamily="34" charset="0"/>
                <a:ea typeface="Times New Roman" panose="02020603050405020304" pitchFamily="18" charset="0"/>
              </a:rPr>
              <a:t> is 0.93. We performed GWAS for each of the proteins and identified 16, 034 </a:t>
            </a:r>
            <a:r>
              <a:rPr lang="en-GB" sz="1800">
                <a:effectLst/>
                <a:latin typeface="Arial" panose="020B0604020202020204" pitchFamily="34" charset="0"/>
                <a:ea typeface="Calibri" panose="020F0502020204030204" pitchFamily="34" charset="0"/>
              </a:rPr>
              <a:t>cis-protein quantitative trait locus (cis-</a:t>
            </a:r>
            <a:r>
              <a:rPr lang="en-GB" sz="1800" err="1">
                <a:effectLst/>
                <a:latin typeface="Arial" panose="020B0604020202020204" pitchFamily="34" charset="0"/>
                <a:ea typeface="Calibri" panose="020F0502020204030204" pitchFamily="34" charset="0"/>
              </a:rPr>
              <a:t>pQTLs</a:t>
            </a:r>
            <a:r>
              <a:rPr lang="en-GB" sz="1800">
                <a:effectLst/>
                <a:latin typeface="Arial" panose="020B0604020202020204" pitchFamily="34" charset="0"/>
                <a:ea typeface="Calibri" panose="020F0502020204030204" pitchFamily="34" charset="0"/>
              </a:rPr>
              <a:t>)</a:t>
            </a:r>
            <a:r>
              <a:rPr lang="en-GB" sz="1800">
                <a:solidFill>
                  <a:srgbClr val="000000"/>
                </a:solidFill>
                <a:effectLst/>
                <a:latin typeface="Arial" panose="020B0604020202020204" pitchFamily="34" charset="0"/>
                <a:ea typeface="Times New Roman" panose="02020603050405020304" pitchFamily="18" charset="0"/>
              </a:rPr>
              <a:t>. Using MR, we identified three proteins associated with NAFLD and 13 with MAFLD (p &lt;</a:t>
            </a:r>
            <a:r>
              <a:rPr lang="en-GB" sz="1800">
                <a:effectLst/>
                <a:latin typeface="Arial" panose="020B0604020202020204" pitchFamily="34" charset="0"/>
                <a:ea typeface="Calibri" panose="020F0502020204030204" pitchFamily="34" charset="0"/>
              </a:rPr>
              <a:t>3.3</a:t>
            </a:r>
            <a:r>
              <a:rPr lang="en-GB" sz="1800">
                <a:solidFill>
                  <a:srgbClr val="000000"/>
                </a:solidFill>
                <a:effectLst/>
                <a:latin typeface="Arial" panose="020B0604020202020204" pitchFamily="34" charset="0"/>
                <a:ea typeface="Times New Roman" panose="02020603050405020304" pitchFamily="18" charset="0"/>
              </a:rPr>
              <a:t>×10</a:t>
            </a:r>
            <a:r>
              <a:rPr lang="en-GB" sz="1800" baseline="30000">
                <a:solidFill>
                  <a:srgbClr val="000000"/>
                </a:solidFill>
                <a:effectLst/>
                <a:latin typeface="Arial" panose="020B0604020202020204" pitchFamily="34" charset="0"/>
                <a:ea typeface="Times New Roman" panose="02020603050405020304" pitchFamily="18" charset="0"/>
              </a:rPr>
              <a:t>-</a:t>
            </a:r>
            <a:r>
              <a:rPr lang="en-GB" sz="1800" baseline="30000">
                <a:effectLst/>
                <a:latin typeface="Arial" panose="020B0604020202020204" pitchFamily="34" charset="0"/>
                <a:ea typeface="Calibri" panose="020F0502020204030204" pitchFamily="34" charset="0"/>
              </a:rPr>
              <a:t>4</a:t>
            </a:r>
            <a:r>
              <a:rPr lang="en-GB" sz="1800">
                <a:solidFill>
                  <a:srgbClr val="000000"/>
                </a:solidFill>
                <a:effectLst/>
                <a:latin typeface="Arial" panose="020B0604020202020204" pitchFamily="34" charset="0"/>
                <a:ea typeface="Times New Roman" panose="02020603050405020304" pitchFamily="18" charset="0"/>
              </a:rPr>
              <a:t>). Among them, GGT1 was highlighted by multiple methods, including MR (p = 3.4×10</a:t>
            </a:r>
            <a:r>
              <a:rPr lang="en-GB" sz="1800" baseline="30000">
                <a:solidFill>
                  <a:srgbClr val="000000"/>
                </a:solidFill>
                <a:effectLst/>
                <a:latin typeface="Arial" panose="020B0604020202020204" pitchFamily="34" charset="0"/>
                <a:ea typeface="Times New Roman" panose="02020603050405020304" pitchFamily="18" charset="0"/>
              </a:rPr>
              <a:t>-43</a:t>
            </a:r>
            <a:r>
              <a:rPr lang="en-GB" sz="1800">
                <a:solidFill>
                  <a:srgbClr val="000000"/>
                </a:solidFill>
                <a:effectLst/>
                <a:latin typeface="Arial" panose="020B0604020202020204" pitchFamily="34" charset="0"/>
                <a:ea typeface="Times New Roman" panose="02020603050405020304" pitchFamily="18" charset="0"/>
              </a:rPr>
              <a:t>), colocalization (Posterior Probability = 0.99), and rare variant analysis (22:24627868:T:C, p = 2.4×10</a:t>
            </a:r>
            <a:r>
              <a:rPr lang="en-GB" sz="1800" baseline="30000">
                <a:solidFill>
                  <a:srgbClr val="000000"/>
                </a:solidFill>
                <a:effectLst/>
                <a:latin typeface="Arial" panose="020B0604020202020204" pitchFamily="34" charset="0"/>
                <a:ea typeface="Times New Roman" panose="02020603050405020304" pitchFamily="18" charset="0"/>
              </a:rPr>
              <a:t>-5</a:t>
            </a:r>
            <a:r>
              <a:rPr lang="en-GB" sz="1800">
                <a:solidFill>
                  <a:srgbClr val="000000"/>
                </a:solidFill>
                <a:effectLst/>
                <a:latin typeface="Arial" panose="020B0604020202020204" pitchFamily="34" charset="0"/>
                <a:ea typeface="Times New Roman" panose="02020603050405020304" pitchFamily="18" charset="0"/>
              </a:rPr>
              <a:t>). It is also associated with non-alcoholic steatohepatitis (beta = 1.7, P = 1.2×10</a:t>
            </a:r>
            <a:r>
              <a:rPr lang="en-GB" sz="1800" baseline="30000">
                <a:solidFill>
                  <a:srgbClr val="000000"/>
                </a:solidFill>
                <a:effectLst/>
                <a:latin typeface="Arial" panose="020B0604020202020204" pitchFamily="34" charset="0"/>
                <a:ea typeface="Times New Roman" panose="02020603050405020304" pitchFamily="18" charset="0"/>
              </a:rPr>
              <a:t>-22</a:t>
            </a:r>
            <a:r>
              <a:rPr lang="en-GB" sz="1800">
                <a:solidFill>
                  <a:srgbClr val="000000"/>
                </a:solidFill>
                <a:effectLst/>
                <a:latin typeface="Arial" panose="020B0604020202020204" pitchFamily="34" charset="0"/>
                <a:ea typeface="Times New Roman" panose="02020603050405020304" pitchFamily="18" charset="0"/>
              </a:rPr>
              <a:t>). We did not find any adverse effects of perturbing GGT1 using phenome-wide association studies.</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GB" sz="1800" b="1">
              <a:solidFill>
                <a:srgbClr val="000000"/>
              </a:solidFill>
              <a:effectLst/>
              <a:latin typeface="Arial" panose="020B0604020202020204" pitchFamily="34" charset="0"/>
              <a:ea typeface="Calibri" panose="020F0502020204030204" pitchFamily="34"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Our study shows that genetic and proteomic signatures between NAFLD and MAFLD strongly overlap, suggesting that MAFLD may be a common trait that allows powerful aetiological and intervention studies. We identify 15 potential drug targets of NAFLD or MAFLD. GGT1 is one of the consistent drug proteins emerging for fatty liver disease.</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1357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GB" sz="1800" i="1" err="1">
                <a:solidFill>
                  <a:srgbClr val="201F1E"/>
                </a:solidFill>
                <a:effectLst/>
                <a:latin typeface="Arial" panose="020B0604020202020204" pitchFamily="34" charset="0"/>
                <a:ea typeface="Calibri" panose="020F0502020204030204" pitchFamily="34" charset="0"/>
              </a:rPr>
              <a:t>aOR</a:t>
            </a:r>
            <a:r>
              <a:rPr lang="en-GB" sz="1800" i="1">
                <a:solidFill>
                  <a:srgbClr val="201F1E"/>
                </a:solidFill>
                <a:effectLst/>
                <a:latin typeface="Arial" panose="020B0604020202020204" pitchFamily="34" charset="0"/>
                <a:ea typeface="Calibri" panose="020F0502020204030204" pitchFamily="34" charset="0"/>
              </a:rPr>
              <a:t>, adjusted odd ratio; CI, confidence interval; </a:t>
            </a:r>
            <a:r>
              <a:rPr lang="en-US" sz="1000" i="1"/>
              <a:t>HCC, </a:t>
            </a:r>
            <a:r>
              <a:rPr lang="en-GB" sz="1000" i="1" u="none">
                <a:solidFill>
                  <a:srgbClr val="201F1E"/>
                </a:solidFill>
                <a:effectLst/>
                <a:latin typeface="Arial" panose="020B0604020202020204" pitchFamily="34" charset="0"/>
                <a:ea typeface="Calibri" panose="020F0502020204030204" pitchFamily="34" charset="0"/>
              </a:rPr>
              <a:t>hepatocellular carcinoma; IQR, </a:t>
            </a:r>
            <a:r>
              <a:rPr lang="fr-CH" sz="2800" b="0" i="1" u="none">
                <a:solidFill>
                  <a:srgbClr val="1A0DAB"/>
                </a:solidFill>
                <a:effectLst/>
                <a:latin typeface="arial" panose="020B0604020202020204" pitchFamily="34" charset="0"/>
                <a:ea typeface="Calibri" panose="020F0502020204030204" pitchFamily="34" charset="0"/>
              </a:rPr>
              <a:t>i</a:t>
            </a:r>
            <a:r>
              <a:rPr lang="fr-CH" sz="2800" b="0" i="1" u="none">
                <a:solidFill>
                  <a:srgbClr val="1A0DAB"/>
                </a:solidFill>
                <a:effectLst/>
                <a:latin typeface="arial" panose="020B0604020202020204" pitchFamily="34" charset="0"/>
              </a:rPr>
              <a:t>nterquartile range; </a:t>
            </a:r>
            <a:r>
              <a:rPr lang="en-GB" sz="1800" i="1" u="none">
                <a:solidFill>
                  <a:srgbClr val="201F1E"/>
                </a:solidFill>
                <a:effectLst/>
                <a:latin typeface="Arial" panose="020B0604020202020204" pitchFamily="34" charset="0"/>
                <a:ea typeface="Calibri" panose="020F0502020204030204" pitchFamily="34" charset="0"/>
              </a:rPr>
              <a:t>T2D, type-2 diabetes</a:t>
            </a:r>
            <a:endParaRPr lang="en-US" sz="1800" i="1" u="none">
              <a:solidFill>
                <a:sysClr val="windowText" lastClr="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P03-05-YI</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Burden of hepatocellular cancer in patients with type-2 diabetes mellitus: a 2010-2020 national cohort study</a:t>
            </a:r>
            <a:endParaRPr lang="en-CH" sz="1800">
              <a:effectLst/>
              <a:latin typeface="Times New Roman" panose="02020603050405020304" pitchFamily="18" charset="0"/>
              <a:ea typeface="Times New Roman" panose="02020603050405020304" pitchFamily="18" charset="0"/>
            </a:endParaRPr>
          </a:p>
          <a:p>
            <a:pPr marL="0" indent="0" algn="just">
              <a:buNone/>
            </a:pPr>
            <a:r>
              <a:rPr lang="fr-FR" sz="1800">
                <a:effectLst/>
                <a:latin typeface="Arial" panose="020B0604020202020204" pitchFamily="34" charset="0"/>
                <a:ea typeface="Times New Roman" panose="02020603050405020304" pitchFamily="18" charset="0"/>
              </a:rPr>
              <a:t>Lucia Parlati</a:t>
            </a:r>
            <a:r>
              <a:rPr lang="fr-FR" sz="1800" baseline="30000">
                <a:effectLst/>
                <a:latin typeface="Arial" panose="020B0604020202020204" pitchFamily="34" charset="0"/>
                <a:ea typeface="Times New Roman" panose="02020603050405020304" pitchFamily="18" charset="0"/>
              </a:rPr>
              <a:t>1</a:t>
            </a:r>
            <a:r>
              <a:rPr lang="fr-CH" sz="1800">
                <a:effectLst/>
                <a:latin typeface="Arial" panose="020B0604020202020204" pitchFamily="34" charset="0"/>
                <a:ea typeface="Arial" panose="020B0604020202020204" pitchFamily="34" charset="0"/>
              </a:rPr>
              <a:t>, </a:t>
            </a:r>
            <a:r>
              <a:rPr lang="fr-FR" sz="1800" u="sng">
                <a:effectLst/>
                <a:latin typeface="Arial" panose="020B0604020202020204" pitchFamily="34" charset="0"/>
                <a:ea typeface="Times New Roman" panose="02020603050405020304" pitchFamily="18" charset="0"/>
              </a:rPr>
              <a:t>Juan Pablo </a:t>
            </a:r>
            <a:r>
              <a:rPr lang="fr-FR" sz="1800" u="sng" err="1">
                <a:effectLst/>
                <a:latin typeface="Arial" panose="020B0604020202020204" pitchFamily="34" charset="0"/>
                <a:ea typeface="Times New Roman" panose="02020603050405020304" pitchFamily="18" charset="0"/>
              </a:rPr>
              <a:t>Scarano</a:t>
            </a:r>
            <a:r>
              <a:rPr lang="fr-FR" sz="1800" u="sng">
                <a:effectLst/>
                <a:latin typeface="Arial" panose="020B0604020202020204" pitchFamily="34" charset="0"/>
                <a:ea typeface="Times New Roman" panose="02020603050405020304" pitchFamily="18" charset="0"/>
              </a:rPr>
              <a:t> Pereira</a:t>
            </a:r>
            <a:r>
              <a:rPr lang="fr-FR" sz="1800" baseline="30000">
                <a:effectLst/>
                <a:latin typeface="Arial" panose="020B0604020202020204" pitchFamily="34" charset="0"/>
                <a:ea typeface="Times New Roman" panose="02020603050405020304" pitchFamily="18" charset="0"/>
              </a:rPr>
              <a:t>1</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Samir Bouam</a:t>
            </a:r>
            <a:r>
              <a:rPr lang="fr-FR" sz="1800" baseline="30000">
                <a:effectLst/>
                <a:latin typeface="Arial" panose="020B0604020202020204" pitchFamily="34" charset="0"/>
                <a:ea typeface="Times New Roman" panose="02020603050405020304" pitchFamily="18" charset="0"/>
              </a:rPr>
              <a:t>2</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Jürgen Rehm</a:t>
            </a:r>
            <a:r>
              <a:rPr lang="fr-FR" sz="1800" baseline="30000">
                <a:effectLst/>
                <a:latin typeface="Arial" panose="020B0604020202020204" pitchFamily="34" charset="0"/>
                <a:ea typeface="Times New Roman" panose="02020603050405020304" pitchFamily="18" charset="0"/>
              </a:rPr>
              <a:t>3 4 5 6 7 8</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Emmanuel Tsochatzis</a:t>
            </a:r>
            <a:r>
              <a:rPr lang="fr-FR" sz="1800" baseline="30000">
                <a:effectLst/>
                <a:latin typeface="Arial" panose="020B0604020202020204" pitchFamily="34" charset="0"/>
                <a:ea typeface="Times New Roman" panose="02020603050405020304" pitchFamily="18" charset="0"/>
              </a:rPr>
              <a:t>8</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Stanislas Pol</a:t>
            </a:r>
            <a:r>
              <a:rPr lang="fr-FR" sz="1800" baseline="30000">
                <a:effectLst/>
                <a:latin typeface="Arial" panose="020B0604020202020204" pitchFamily="34" charset="0"/>
                <a:ea typeface="Times New Roman" panose="02020603050405020304" pitchFamily="18" charset="0"/>
              </a:rPr>
              <a:t>1</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Vincent Mallet</a:t>
            </a:r>
            <a:r>
              <a:rPr lang="fr-FR"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Cochin Hospital, Hepatology department, Paris,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Cochin Hospital, Medical information department, Paris,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Campbell Family Mental Health Research Institute, Research,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CAMH, Institute for Mental Health Policy Research,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University of Toronto, Dalla Lana School of Public Health,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Toronto, Institute of Medical Science (IMS),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TU Dresden, Institute for Clinical Psychology and Psychotherapy, Dresden, Germany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8</a:t>
            </a:r>
            <a:r>
              <a:rPr lang="en-US" sz="1800" i="1">
                <a:effectLst/>
                <a:latin typeface="Arial" panose="020B0604020202020204" pitchFamily="34" charset="0"/>
                <a:ea typeface="Times New Roman" panose="02020603050405020304" pitchFamily="18" charset="0"/>
              </a:rPr>
              <a:t>University of Toronto, Department of Psychiatry, Toronto, Canada</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lucia.parlati85@gmail.com</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solidFill>
                  <a:srgbClr val="201F1E"/>
                </a:solidFill>
                <a:effectLst/>
                <a:latin typeface="Arial" panose="020B0604020202020204" pitchFamily="34" charset="0"/>
                <a:ea typeface="Calibri" panose="020F0502020204030204" pitchFamily="34" charset="0"/>
              </a:rPr>
              <a:t>There are uncertainties on the burden of hepatocellular cancer (HCC) in patients with type-2 diabetes (T2D). We measured National incidences and risks for HCC and HCC-free mortality in patients with T2D.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solidFill>
                  <a:srgbClr val="201F1E"/>
                </a:solidFill>
                <a:effectLst/>
                <a:latin typeface="Arial" panose="020B0604020202020204" pitchFamily="34" charset="0"/>
                <a:ea typeface="Calibri" panose="020F0502020204030204" pitchFamily="34" charset="0"/>
              </a:rPr>
              <a:t>The data source was the 2011-2020 National French hospital discharge database. We selected all adults with T2D. The incidences of HCC and of HCC-free mortality were measured after 2013 to reduce the risk of recording non-incident HCC. Adjusted odds ratios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were computed with multinomial logistic regression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201F1E"/>
                </a:solidFill>
                <a:effectLst/>
                <a:latin typeface="Arial" panose="020B0604020202020204" pitchFamily="34" charset="0"/>
                <a:ea typeface="Calibri" panose="020F0502020204030204" pitchFamily="34" charset="0"/>
              </a:rPr>
              <a:t>Sample size was 2, 883, 684. Mean (IQR) age was 67 (58, 77) years and 54% were men. HCC was diagnosed in 25, 396 (0.9%) patients over 12, 516, 010 person-years [median (IQR) follow-up 4.4 (1.3-7.1) years]. HCC incidence (95% CI) was 1.49 (1.47-1.51) per 1000 person-years at risk. HCC incidence was maximum (&gt;1.5% person-year) in patients aged 65-70 with alcohol use disorders. Attributable risks for alcohol use disorders, non-metabolic liver-related risk factors, and obesity were 54%, 14%, and 5%, respectively. In patients without a well-identified risk factors of liver disease progression, HCC incidence was 0.59 (0.58-0.61) per 1000 person-years at risk. Male sex, age between 60-70 years, alcohol use disorders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17.9 (17.3-18.5)], non-metabolic liver-related risk factors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8.1 (7.7-8.4)] and obesity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1.09 (1.06-1.13)] were independently associated with a higher risk of HCC than of HCC-free mortality. Deprivation was not associated with HCC.</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solidFill>
                  <a:srgbClr val="201F1E"/>
                </a:solidFill>
                <a:effectLst/>
                <a:latin typeface="Arial" panose="020B0604020202020204" pitchFamily="34" charset="0"/>
                <a:ea typeface="Calibri" panose="020F0502020204030204" pitchFamily="34" charset="0"/>
              </a:rPr>
              <a:t>Alcohol use disorders was the main driver of liver disease progression to HCC in patients with T2D in France 2011-2020. Patients with alcohol use disorders, non-metabolic liver-related, or obesity were, *ceteris paribus*, at higher risk of HCC than of HCC-free mortality. Patients with T2D should be advised to drink minimal amounts of alcohol.</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2224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GB" sz="1800" i="1" err="1">
                <a:solidFill>
                  <a:srgbClr val="201F1E"/>
                </a:solidFill>
                <a:effectLst/>
                <a:latin typeface="Arial" panose="020B0604020202020204" pitchFamily="34" charset="0"/>
                <a:ea typeface="Calibri" panose="020F0502020204030204" pitchFamily="34" charset="0"/>
              </a:rPr>
              <a:t>aOR</a:t>
            </a:r>
            <a:r>
              <a:rPr lang="en-GB" sz="1800" i="1">
                <a:solidFill>
                  <a:srgbClr val="201F1E"/>
                </a:solidFill>
                <a:effectLst/>
                <a:latin typeface="Arial" panose="020B0604020202020204" pitchFamily="34" charset="0"/>
                <a:ea typeface="Calibri" panose="020F0502020204030204" pitchFamily="34" charset="0"/>
              </a:rPr>
              <a:t>, adjusted odd ratio; CI, confidence interval; </a:t>
            </a:r>
            <a:r>
              <a:rPr lang="en-US" sz="1000" i="1"/>
              <a:t>HCC, </a:t>
            </a:r>
            <a:r>
              <a:rPr lang="en-GB" sz="1000" i="1" u="none">
                <a:solidFill>
                  <a:srgbClr val="201F1E"/>
                </a:solidFill>
                <a:effectLst/>
                <a:latin typeface="Arial" panose="020B0604020202020204" pitchFamily="34" charset="0"/>
                <a:ea typeface="Calibri" panose="020F0502020204030204" pitchFamily="34" charset="0"/>
              </a:rPr>
              <a:t>hepatocellular carcinoma; IQR, </a:t>
            </a:r>
            <a:r>
              <a:rPr lang="fr-CH" sz="2800" b="0" i="1" u="none">
                <a:solidFill>
                  <a:srgbClr val="1A0DAB"/>
                </a:solidFill>
                <a:effectLst/>
                <a:latin typeface="arial" panose="020B0604020202020204" pitchFamily="34" charset="0"/>
                <a:ea typeface="Calibri" panose="020F0502020204030204" pitchFamily="34" charset="0"/>
              </a:rPr>
              <a:t>i</a:t>
            </a:r>
            <a:r>
              <a:rPr lang="fr-CH" sz="2800" b="0" i="1" u="none">
                <a:solidFill>
                  <a:srgbClr val="1A0DAB"/>
                </a:solidFill>
                <a:effectLst/>
                <a:latin typeface="arial" panose="020B0604020202020204" pitchFamily="34" charset="0"/>
              </a:rPr>
              <a:t>nterquartile range; </a:t>
            </a:r>
            <a:r>
              <a:rPr lang="en-GB" sz="1800" i="1" u="none">
                <a:solidFill>
                  <a:srgbClr val="201F1E"/>
                </a:solidFill>
                <a:effectLst/>
                <a:latin typeface="Arial" panose="020B0604020202020204" pitchFamily="34" charset="0"/>
                <a:ea typeface="Calibri" panose="020F0502020204030204" pitchFamily="34" charset="0"/>
              </a:rPr>
              <a:t>T2D, type-2 diabetes</a:t>
            </a:r>
            <a:endParaRPr lang="en-US" sz="1800" i="1" u="none">
              <a:solidFill>
                <a:sysClr val="windowText" lastClr="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P03-05-YI</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Burden of hepatocellular cancer in patients with type-2 diabetes mellitus: a 2010-2020 national cohort study</a:t>
            </a:r>
            <a:endParaRPr lang="en-CH" sz="1800">
              <a:effectLst/>
              <a:latin typeface="Times New Roman" panose="02020603050405020304" pitchFamily="18" charset="0"/>
              <a:ea typeface="Times New Roman" panose="02020603050405020304" pitchFamily="18" charset="0"/>
            </a:endParaRPr>
          </a:p>
          <a:p>
            <a:pPr marL="0" indent="0" algn="just">
              <a:buNone/>
            </a:pPr>
            <a:r>
              <a:rPr lang="fr-FR" sz="1800">
                <a:effectLst/>
                <a:latin typeface="Arial" panose="020B0604020202020204" pitchFamily="34" charset="0"/>
                <a:ea typeface="Times New Roman" panose="02020603050405020304" pitchFamily="18" charset="0"/>
              </a:rPr>
              <a:t>Lucia Parlati</a:t>
            </a:r>
            <a:r>
              <a:rPr lang="fr-FR" sz="1800" baseline="30000">
                <a:effectLst/>
                <a:latin typeface="Arial" panose="020B0604020202020204" pitchFamily="34" charset="0"/>
                <a:ea typeface="Times New Roman" panose="02020603050405020304" pitchFamily="18" charset="0"/>
              </a:rPr>
              <a:t>1</a:t>
            </a:r>
            <a:r>
              <a:rPr lang="fr-CH" sz="1800">
                <a:effectLst/>
                <a:latin typeface="Arial" panose="020B0604020202020204" pitchFamily="34" charset="0"/>
                <a:ea typeface="Arial" panose="020B0604020202020204" pitchFamily="34" charset="0"/>
              </a:rPr>
              <a:t>, </a:t>
            </a:r>
            <a:r>
              <a:rPr lang="fr-FR" sz="1800" u="sng">
                <a:effectLst/>
                <a:latin typeface="Arial" panose="020B0604020202020204" pitchFamily="34" charset="0"/>
                <a:ea typeface="Times New Roman" panose="02020603050405020304" pitchFamily="18" charset="0"/>
              </a:rPr>
              <a:t>Juan Pablo </a:t>
            </a:r>
            <a:r>
              <a:rPr lang="fr-FR" sz="1800" u="sng" err="1">
                <a:effectLst/>
                <a:latin typeface="Arial" panose="020B0604020202020204" pitchFamily="34" charset="0"/>
                <a:ea typeface="Times New Roman" panose="02020603050405020304" pitchFamily="18" charset="0"/>
              </a:rPr>
              <a:t>Scarano</a:t>
            </a:r>
            <a:r>
              <a:rPr lang="fr-FR" sz="1800" u="sng">
                <a:effectLst/>
                <a:latin typeface="Arial" panose="020B0604020202020204" pitchFamily="34" charset="0"/>
                <a:ea typeface="Times New Roman" panose="02020603050405020304" pitchFamily="18" charset="0"/>
              </a:rPr>
              <a:t> Pereira</a:t>
            </a:r>
            <a:r>
              <a:rPr lang="fr-FR" sz="1800" baseline="30000">
                <a:effectLst/>
                <a:latin typeface="Arial" panose="020B0604020202020204" pitchFamily="34" charset="0"/>
                <a:ea typeface="Times New Roman" panose="02020603050405020304" pitchFamily="18" charset="0"/>
              </a:rPr>
              <a:t>1</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Samir Bouam</a:t>
            </a:r>
            <a:r>
              <a:rPr lang="fr-FR" sz="1800" baseline="30000">
                <a:effectLst/>
                <a:latin typeface="Arial" panose="020B0604020202020204" pitchFamily="34" charset="0"/>
                <a:ea typeface="Times New Roman" panose="02020603050405020304" pitchFamily="18" charset="0"/>
              </a:rPr>
              <a:t>2</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Jürgen Rehm</a:t>
            </a:r>
            <a:r>
              <a:rPr lang="fr-FR" sz="1800" baseline="30000">
                <a:effectLst/>
                <a:latin typeface="Arial" panose="020B0604020202020204" pitchFamily="34" charset="0"/>
                <a:ea typeface="Times New Roman" panose="02020603050405020304" pitchFamily="18" charset="0"/>
              </a:rPr>
              <a:t>3 4 5 6 7 8</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Emmanuel Tsochatzis</a:t>
            </a:r>
            <a:r>
              <a:rPr lang="fr-FR" sz="1800" baseline="30000">
                <a:effectLst/>
                <a:latin typeface="Arial" panose="020B0604020202020204" pitchFamily="34" charset="0"/>
                <a:ea typeface="Times New Roman" panose="02020603050405020304" pitchFamily="18" charset="0"/>
              </a:rPr>
              <a:t>8</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Stanislas Pol</a:t>
            </a:r>
            <a:r>
              <a:rPr lang="fr-FR" sz="1800" baseline="30000">
                <a:effectLst/>
                <a:latin typeface="Arial" panose="020B0604020202020204" pitchFamily="34" charset="0"/>
                <a:ea typeface="Times New Roman" panose="02020603050405020304" pitchFamily="18" charset="0"/>
              </a:rPr>
              <a:t>1</a:t>
            </a:r>
            <a:r>
              <a:rPr lang="fr-CH" sz="1800">
                <a:effectLst/>
                <a:latin typeface="Arial" panose="020B0604020202020204" pitchFamily="34" charset="0"/>
                <a:ea typeface="Arial" panose="020B0604020202020204" pitchFamily="34" charset="0"/>
              </a:rPr>
              <a:t>, </a:t>
            </a:r>
            <a:r>
              <a:rPr lang="fr-FR" sz="1800">
                <a:effectLst/>
                <a:latin typeface="Arial" panose="020B0604020202020204" pitchFamily="34" charset="0"/>
                <a:ea typeface="Times New Roman" panose="02020603050405020304" pitchFamily="18" charset="0"/>
              </a:rPr>
              <a:t>Vincent Mallet</a:t>
            </a:r>
            <a:r>
              <a:rPr lang="fr-FR"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Cochin Hospital, Hepatology department, Paris,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Cochin Hospital, Medical information department, Paris,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Campbell Family Mental Health Research Institute, Research,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CAMH, Institute for Mental Health Policy Research,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University of Toronto, Dalla Lana School of Public Health,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Toronto, Institute of Medical Science (IMS), Toronto, Canada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TU Dresden, Institute for Clinical Psychology and Psychotherapy, Dresden, Germany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8</a:t>
            </a:r>
            <a:r>
              <a:rPr lang="en-US" sz="1800" i="1">
                <a:effectLst/>
                <a:latin typeface="Arial" panose="020B0604020202020204" pitchFamily="34" charset="0"/>
                <a:ea typeface="Times New Roman" panose="02020603050405020304" pitchFamily="18" charset="0"/>
              </a:rPr>
              <a:t>University of Toronto, Department of Psychiatry, Toronto, Canada</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lucia.parlati85@gmail.com</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solidFill>
                  <a:srgbClr val="201F1E"/>
                </a:solidFill>
                <a:effectLst/>
                <a:latin typeface="Arial" panose="020B0604020202020204" pitchFamily="34" charset="0"/>
                <a:ea typeface="Calibri" panose="020F0502020204030204" pitchFamily="34" charset="0"/>
              </a:rPr>
              <a:t>There are uncertainties on the burden of hepatocellular cancer (HCC) in patients with type-2 diabetes (T2D). We measured National incidences and risks for HCC and HCC-free mortality in patients with T2D.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solidFill>
                  <a:srgbClr val="201F1E"/>
                </a:solidFill>
                <a:effectLst/>
                <a:latin typeface="Arial" panose="020B0604020202020204" pitchFamily="34" charset="0"/>
                <a:ea typeface="Calibri" panose="020F0502020204030204" pitchFamily="34" charset="0"/>
              </a:rPr>
              <a:t>The data source was the 2011-2020 National French hospital discharge database. We selected all adults with T2D. The incidences of HCC and of HCC-free mortality were measured after 2013 to reduce the risk of recording non-incident HCC. Adjusted odds ratios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were computed with multinomial logistic regression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201F1E"/>
                </a:solidFill>
                <a:effectLst/>
                <a:latin typeface="Arial" panose="020B0604020202020204" pitchFamily="34" charset="0"/>
                <a:ea typeface="Calibri" panose="020F0502020204030204" pitchFamily="34" charset="0"/>
              </a:rPr>
              <a:t>Sample size was 2, 883, 684. Mean (IQR) age was 67 (58, 77) years and 54% were men. HCC was diagnosed in 25, 396 (0.9%) patients over 12, 516, 010 person-years [median (IQR) follow-up 4.4 (1.3-7.1) years]. HCC incidence (95% CI) was 1.49 (1.47-1.51) per 1000 person-years at risk. HCC incidence was maximum (&gt;1.5% person-year) in patients aged 65-70 with alcohol use disorders. Attributable risks for alcohol use disorders, non-metabolic liver-related risk factors, and obesity were 54%, 14%, and 5%, respectively. In patients without a well-identified risk factors of liver disease progression, HCC incidence was 0.59 (0.58-0.61) per 1000 person-years at risk. Male sex, age between 60-70 years, alcohol use disorders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17.9 (17.3-18.5)], non-metabolic liver-related risk factors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8.1 (7.7-8.4)] and obesity [</a:t>
            </a:r>
            <a:r>
              <a:rPr lang="en-GB" sz="1800" err="1">
                <a:solidFill>
                  <a:srgbClr val="201F1E"/>
                </a:solidFill>
                <a:effectLst/>
                <a:latin typeface="Arial" panose="020B0604020202020204" pitchFamily="34" charset="0"/>
                <a:ea typeface="Calibri" panose="020F0502020204030204" pitchFamily="34" charset="0"/>
              </a:rPr>
              <a:t>aOR</a:t>
            </a:r>
            <a:r>
              <a:rPr lang="en-GB" sz="1800">
                <a:solidFill>
                  <a:srgbClr val="201F1E"/>
                </a:solidFill>
                <a:effectLst/>
                <a:latin typeface="Arial" panose="020B0604020202020204" pitchFamily="34" charset="0"/>
                <a:ea typeface="Calibri" panose="020F0502020204030204" pitchFamily="34" charset="0"/>
              </a:rPr>
              <a:t> 1.09 (1.06-1.13)] were independently associated with a higher risk of HCC than of HCC-free mortality. Deprivation was not associated with HCC.</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solidFill>
                  <a:srgbClr val="201F1E"/>
                </a:solidFill>
                <a:effectLst/>
                <a:latin typeface="Arial" panose="020B0604020202020204" pitchFamily="34" charset="0"/>
                <a:ea typeface="Calibri" panose="020F0502020204030204" pitchFamily="34" charset="0"/>
              </a:rPr>
              <a:t>Alcohol use disorders was the main driver of liver disease progression to HCC in patients with T2D in France 2011-2020. Patients with alcohol use disorders, non-metabolic liver-related, or obesity were, *ceteris paribus*, at higher risk of HCC than of HCC-free mortality. Patients with T2D should be advised to drink minimal amounts of alcohol.</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788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indent="0" fontAlgn="auto">
              <a:spcBef>
                <a:spcPts val="0"/>
              </a:spcBef>
              <a:spcAft>
                <a:spcPts val="0"/>
              </a:spcAft>
              <a:buFont typeface="Arial" panose="020B0604020202020204" pitchFamily="34" charset="0"/>
              <a:buNone/>
              <a:defRPr/>
            </a:pPr>
            <a:r>
              <a:rPr lang="en-US" sz="1000" i="1"/>
              <a:t>Abbreviations: BMI, body mass index; CI, confidence interval; </a:t>
            </a:r>
            <a:r>
              <a:rPr lang="en-US" sz="1000" b="0" i="1" kern="1200">
                <a:solidFill>
                  <a:schemeClr val="tx1"/>
                </a:solidFill>
                <a:effectLst/>
                <a:latin typeface="Arial" panose="020B0604020202020204" pitchFamily="34" charset="0"/>
                <a:ea typeface="+mn-ea"/>
                <a:cs typeface="Arial" panose="020B0604020202020204" pitchFamily="34" charset="0"/>
              </a:rPr>
              <a:t>HSI, </a:t>
            </a:r>
            <a:r>
              <a:rPr lang="en-GB" sz="1000" b="0" i="1" kern="1200">
                <a:solidFill>
                  <a:srgbClr val="000000"/>
                </a:solidFill>
                <a:effectLst/>
                <a:latin typeface="Arial" panose="020B0604020202020204" pitchFamily="34" charset="0"/>
                <a:ea typeface="+mn-ea"/>
                <a:cs typeface="Arial" panose="020B0604020202020204" pitchFamily="34" charset="0"/>
              </a:rPr>
              <a:t>h</a:t>
            </a:r>
            <a:r>
              <a:rPr lang="en-GB" sz="1000" i="1">
                <a:solidFill>
                  <a:srgbClr val="000000"/>
                </a:solidFill>
                <a:effectLst/>
                <a:latin typeface="Arial" panose="020B0604020202020204" pitchFamily="34" charset="0"/>
                <a:ea typeface="Calibri" panose="020F0502020204030204" pitchFamily="34" charset="0"/>
              </a:rPr>
              <a:t>epatic steatosis index; HTN, hypertension; </a:t>
            </a:r>
            <a:r>
              <a:rPr lang="en-GB" sz="800" i="1" u="none">
                <a:solidFill>
                  <a:srgbClr val="201F1E"/>
                </a:solidFill>
                <a:effectLst/>
                <a:latin typeface="Arial" panose="020B0604020202020204" pitchFamily="34" charset="0"/>
                <a:ea typeface="Calibri" panose="020F0502020204030204" pitchFamily="34" charset="0"/>
              </a:rPr>
              <a:t>IQR, </a:t>
            </a:r>
            <a:r>
              <a:rPr lang="fr-CH" sz="1000" b="0" i="1" u="none">
                <a:solidFill>
                  <a:srgbClr val="1A0DAB"/>
                </a:solidFill>
                <a:effectLst/>
                <a:latin typeface="arial" panose="020B0604020202020204" pitchFamily="34" charset="0"/>
                <a:ea typeface="Calibri" panose="020F0502020204030204" pitchFamily="34" charset="0"/>
              </a:rPr>
              <a:t>i</a:t>
            </a:r>
            <a:r>
              <a:rPr lang="fr-CH" sz="1000" b="0" i="1" u="none">
                <a:solidFill>
                  <a:srgbClr val="1A0DAB"/>
                </a:solidFill>
                <a:effectLst/>
                <a:latin typeface="arial" panose="020B0604020202020204" pitchFamily="34" charset="0"/>
              </a:rPr>
              <a:t>nterquartile range</a:t>
            </a:r>
            <a:r>
              <a:rPr lang="en-GB" sz="1000" i="1">
                <a:solidFill>
                  <a:srgbClr val="000000"/>
                </a:solidFill>
                <a:effectLst/>
                <a:latin typeface="Arial" panose="020B0604020202020204" pitchFamily="34" charset="0"/>
                <a:ea typeface="Calibri" panose="020F0502020204030204" pitchFamily="34" charset="0"/>
              </a:rPr>
              <a:t>; </a:t>
            </a:r>
            <a:r>
              <a:rPr kumimoji="0" lang="en-US" sz="1000" b="0" i="1" u="none" strike="noStrike" kern="1200" cap="none" spc="0" normalizeH="0" baseline="0" noProof="0">
                <a:ln>
                  <a:noFill/>
                </a:ln>
                <a:effectLst/>
                <a:uLnTx/>
                <a:uFillTx/>
                <a:latin typeface="Arial" panose="020B0604020202020204"/>
                <a:ea typeface="+mn-ea"/>
                <a:cs typeface="+mn-cs"/>
              </a:rPr>
              <a:t>MAFLD, </a:t>
            </a:r>
            <a:r>
              <a:rPr kumimoji="0" lang="en-US" sz="1000" b="0" i="1" u="none" strike="noStrike" kern="1200" cap="none" spc="0" normalizeH="0" baseline="0" noProof="0">
                <a:ln>
                  <a:noFill/>
                </a:ln>
                <a:solidFill>
                  <a:sysClr val="windowText" lastClr="000000"/>
                </a:solidFill>
                <a:effectLst/>
                <a:uLnTx/>
                <a:uFillTx/>
                <a:latin typeface="Arial" panose="020B0604020202020204"/>
                <a:ea typeface="+mn-ea"/>
                <a:cs typeface="+mn-cs"/>
              </a:rPr>
              <a:t>m</a:t>
            </a:r>
            <a:r>
              <a:rPr kumimoji="0" lang="en-US" sz="1000" b="0" i="1" u="none" strike="noStrike" kern="1200" cap="none" spc="0" normalizeH="0" baseline="0" noProof="0">
                <a:ln>
                  <a:noFill/>
                </a:ln>
                <a:effectLst/>
                <a:uLnTx/>
                <a:uFillTx/>
                <a:latin typeface="Arial" panose="020B0604020202020204"/>
                <a:ea typeface="+mn-ea"/>
                <a:cs typeface="+mn-cs"/>
              </a:rPr>
              <a:t>etabolic associated fatty liver disease; </a:t>
            </a:r>
            <a:r>
              <a:rPr lang="en-US" sz="800" i="1"/>
              <a:t>mRNA, messenger RNA; </a:t>
            </a:r>
            <a:r>
              <a:rPr lang="en-US" sz="800" b="0" i="1" kern="1200">
                <a:solidFill>
                  <a:schemeClr val="tx1"/>
                </a:solidFill>
                <a:effectLst/>
                <a:latin typeface="Arial" panose="020B0604020202020204" pitchFamily="34" charset="0"/>
                <a:ea typeface="+mn-ea"/>
                <a:cs typeface="Arial" panose="020B0604020202020204" pitchFamily="34" charset="0"/>
              </a:rPr>
              <a:t>NAFLD, </a:t>
            </a:r>
            <a:r>
              <a:rPr lang="en-US" sz="1000" b="0" i="1" kern="1200">
                <a:solidFill>
                  <a:sysClr val="windowText" lastClr="000000"/>
                </a:solidFill>
                <a:effectLst/>
                <a:latin typeface="Arial" panose="020B0604020202020204" pitchFamily="34" charset="0"/>
                <a:ea typeface="+mn-ea"/>
                <a:cs typeface="Arial" panose="020B0604020202020204" pitchFamily="34" charset="0"/>
              </a:rPr>
              <a:t>n</a:t>
            </a:r>
            <a:r>
              <a:rPr lang="en-US" sz="1000" i="1">
                <a:solidFill>
                  <a:sysClr val="windowText" lastClr="000000"/>
                </a:solidFill>
                <a:cs typeface="Arial" panose="020B0604020202020204" pitchFamily="34" charset="0"/>
              </a:rPr>
              <a:t>on-alcoholic fatty liver disease; OR, odd ratio, SD, standard deviation; Type II DM, type 2 diabetes mellitus</a:t>
            </a:r>
            <a:endParaRPr lang="en-GB" sz="1000" i="1">
              <a:solidFill>
                <a:srgbClr val="000000"/>
              </a:solidFill>
              <a:effectLst/>
              <a:latin typeface="Arial" panose="020B0604020202020204" pitchFamily="34" charset="0"/>
              <a:ea typeface="Calibri" panose="020F0502020204030204" pitchFamily="34" charset="0"/>
            </a:endParaRPr>
          </a:p>
          <a:p>
            <a:pPr marL="0" indent="0" fontAlgn="auto">
              <a:spcBef>
                <a:spcPts val="0"/>
              </a:spcBef>
              <a:spcAft>
                <a:spcPts val="0"/>
              </a:spcAft>
              <a:buFont typeface="Arial" panose="020B0604020202020204" pitchFamily="34" charset="0"/>
              <a:buNone/>
              <a:defRPr/>
            </a:pPr>
            <a:endParaRPr lang="en-US" sz="1000" b="1" i="1"/>
          </a:p>
          <a:p>
            <a:pPr marL="0" indent="0">
              <a:spcBef>
                <a:spcPts val="1200"/>
              </a:spcBef>
              <a:buNone/>
            </a:pPr>
            <a:r>
              <a:rPr lang="en-GB"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P03-08</a:t>
            </a:r>
          </a:p>
          <a:p>
            <a:pPr marL="0" indent="0">
              <a:spcBef>
                <a:spcPts val="1200"/>
              </a:spcBef>
              <a:buNone/>
            </a:pPr>
            <a:r>
              <a:rPr lang="en-GB"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Pregnancy as a unique opportunity to identify NAFLD in women: a prospective assessment</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u="sng">
                <a:effectLst/>
                <a:latin typeface="Arial" panose="020B0604020202020204" pitchFamily="34" charset="0"/>
                <a:ea typeface="Times New Roman" panose="02020603050405020304" pitchFamily="18" charset="0"/>
              </a:rPr>
              <a:t>Tatyana Kushner</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err="1">
                <a:effectLst/>
                <a:latin typeface="Arial" panose="020B0604020202020204" pitchFamily="34" charset="0"/>
                <a:ea typeface="Times New Roman" panose="02020603050405020304" pitchFamily="18" charset="0"/>
              </a:rPr>
              <a:t>Shaelyn</a:t>
            </a:r>
            <a:r>
              <a:rPr lang="en-GB" sz="1800">
                <a:effectLst/>
                <a:latin typeface="Arial" panose="020B0604020202020204" pitchFamily="34" charset="0"/>
                <a:ea typeface="Times New Roman" panose="02020603050405020304" pitchFamily="18" charset="0"/>
              </a:rPr>
              <a:t> O'Hara</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Marcia Lange</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Carin Carroll</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Emma Rosenbluth</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Pamela Argiriadi</a:t>
            </a:r>
            <a:r>
              <a:rPr lang="en-GB"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Rachel Meislin</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Joanne Stone</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Rhoda Sperling</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Scott Friedman</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Keith Sigel</a:t>
            </a:r>
            <a:r>
              <a:rPr lang="en-GB"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Norah Terrault</a:t>
            </a:r>
            <a:r>
              <a:rPr lang="en-GB" sz="1800" baseline="30000">
                <a:effectLst/>
                <a:latin typeface="Arial" panose="020B0604020202020204" pitchFamily="34" charset="0"/>
                <a:ea typeface="Times New Roman" panose="02020603050405020304" pitchFamily="18" charset="0"/>
              </a:rPr>
              <a:t>5</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i="1" baseline="30000">
                <a:effectLst/>
                <a:latin typeface="Arial" panose="020B0604020202020204" pitchFamily="34" charset="0"/>
                <a:ea typeface="Times New Roman" panose="02020603050405020304" pitchFamily="18" charset="0"/>
              </a:rPr>
              <a:t>1</a:t>
            </a:r>
            <a:r>
              <a:rPr lang="en-GB" sz="1800" i="1">
                <a:effectLst/>
                <a:latin typeface="Arial" panose="020B0604020202020204" pitchFamily="34" charset="0"/>
                <a:ea typeface="Times New Roman" panose="02020603050405020304" pitchFamily="18" charset="0"/>
              </a:rPr>
              <a:t>Icahn School of Medicine at Mount Sinai, Liver Diseases, New York, United States</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2</a:t>
            </a:r>
            <a:r>
              <a:rPr lang="en-GB" sz="1800" i="1">
                <a:effectLst/>
                <a:latin typeface="Arial" panose="020B0604020202020204" pitchFamily="34" charset="0"/>
                <a:ea typeface="Times New Roman" panose="02020603050405020304" pitchFamily="18" charset="0"/>
              </a:rPr>
              <a:t>Icahn School of Medicine at Mount Sinai, Obstetrics, </a:t>
            </a:r>
            <a:r>
              <a:rPr lang="en-GB" sz="1800" i="1" err="1">
                <a:effectLst/>
                <a:latin typeface="Arial" panose="020B0604020202020204" pitchFamily="34" charset="0"/>
                <a:ea typeface="Times New Roman" panose="02020603050405020304" pitchFamily="18" charset="0"/>
              </a:rPr>
              <a:t>Gynecology</a:t>
            </a:r>
            <a:r>
              <a:rPr lang="en-GB" sz="1800" i="1">
                <a:effectLst/>
                <a:latin typeface="Arial" panose="020B0604020202020204" pitchFamily="34" charset="0"/>
                <a:ea typeface="Times New Roman" panose="02020603050405020304" pitchFamily="18" charset="0"/>
              </a:rPr>
              <a:t> and Reproductive Sciences</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3</a:t>
            </a:r>
            <a:r>
              <a:rPr lang="en-GB" sz="1800" i="1">
                <a:effectLst/>
                <a:latin typeface="Arial" panose="020B0604020202020204" pitchFamily="34" charset="0"/>
                <a:ea typeface="Times New Roman" panose="02020603050405020304" pitchFamily="18" charset="0"/>
              </a:rPr>
              <a:t>Icahn School of Medicine at Mount </a:t>
            </a:r>
            <a:r>
              <a:rPr lang="en-GB" sz="1800" i="1" err="1">
                <a:effectLst/>
                <a:latin typeface="Arial" panose="020B0604020202020204" pitchFamily="34" charset="0"/>
                <a:ea typeface="Times New Roman" panose="02020603050405020304" pitchFamily="18" charset="0"/>
              </a:rPr>
              <a:t>SInai</a:t>
            </a:r>
            <a:r>
              <a:rPr lang="en-GB" sz="1800" i="1">
                <a:effectLst/>
                <a:latin typeface="Arial" panose="020B0604020202020204" pitchFamily="34" charset="0"/>
                <a:ea typeface="Times New Roman" panose="02020603050405020304" pitchFamily="18" charset="0"/>
              </a:rPr>
              <a:t>, Radiology</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4</a:t>
            </a:r>
            <a:r>
              <a:rPr lang="en-GB" sz="1800" i="1">
                <a:effectLst/>
                <a:latin typeface="Arial" panose="020B0604020202020204" pitchFamily="34" charset="0"/>
                <a:ea typeface="Times New Roman" panose="02020603050405020304" pitchFamily="18" charset="0"/>
              </a:rPr>
              <a:t>Icahn School of Medicine at Mount Sinai, General Internal Medicine</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5</a:t>
            </a:r>
            <a:r>
              <a:rPr lang="en-GB" sz="1800" i="1">
                <a:effectLst/>
                <a:latin typeface="Arial" panose="020B0604020202020204" pitchFamily="34" charset="0"/>
                <a:ea typeface="Times New Roman" panose="02020603050405020304" pitchFamily="18" charset="0"/>
              </a:rPr>
              <a:t>Keck USC, Department of Gastroenterology</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effectLst/>
                <a:latin typeface="Arial" panose="020B0604020202020204" pitchFamily="34" charset="0"/>
                <a:ea typeface="Times New Roman" panose="02020603050405020304" pitchFamily="18" charset="0"/>
              </a:rPr>
              <a:t>Email:</a:t>
            </a:r>
            <a:r>
              <a:rPr lang="en-GB" sz="1800" i="1">
                <a:effectLst/>
                <a:latin typeface="Arial" panose="020B0604020202020204" pitchFamily="34" charset="0"/>
                <a:ea typeface="Times New Roman" panose="02020603050405020304" pitchFamily="18" charset="0"/>
              </a:rPr>
              <a:t> </a:t>
            </a:r>
            <a:r>
              <a:rPr lang="en-GB" sz="1800" u="sng">
                <a:solidFill>
                  <a:srgbClr val="0000FF"/>
                </a:solidFill>
                <a:effectLst/>
                <a:latin typeface="Arial" panose="020B0604020202020204" pitchFamily="34" charset="0"/>
                <a:ea typeface="Times New Roman" panose="02020603050405020304" pitchFamily="18" charset="0"/>
                <a:hlinkClick r:id="rId3"/>
              </a:rPr>
              <a:t>tatyana.kushner@mssm.edu</a:t>
            </a:r>
            <a:r>
              <a:rPr lang="en-GB"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Background and aims:</a:t>
            </a:r>
            <a:r>
              <a:rPr lang="en-GB" sz="1800" b="1">
                <a:effectLst/>
                <a:latin typeface="Arial" panose="020B0604020202020204" pitchFamily="34" charset="0"/>
                <a:ea typeface="Calibri" panose="020F0502020204030204" pitchFamily="34" charset="0"/>
              </a:rPr>
              <a:t> </a:t>
            </a:r>
            <a:r>
              <a:rPr lang="en-GB" sz="1800">
                <a:solidFill>
                  <a:srgbClr val="000000"/>
                </a:solidFill>
                <a:effectLst/>
                <a:latin typeface="Arial" panose="020B0604020202020204" pitchFamily="34" charset="0"/>
                <a:ea typeface="Calibri" panose="020F0502020204030204" pitchFamily="34" charset="0"/>
              </a:rPr>
              <a:t>Non-alcoholic fatty liver disease (NAFLD) in U.S. women of reproductive age is rising and recent administrative claims-based data suggest a significant association of NAFLD with adverse pregnancy outcomes. We evaluated the prevalence and associated risk factors of NAFLD at a high-volume obstetrics centre.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Method: </a:t>
            </a:r>
            <a:r>
              <a:rPr lang="en-GB" sz="1800">
                <a:solidFill>
                  <a:srgbClr val="000000"/>
                </a:solidFill>
                <a:effectLst/>
                <a:latin typeface="Arial" panose="020B0604020202020204" pitchFamily="34" charset="0"/>
                <a:ea typeface="Calibri" panose="020F0502020204030204" pitchFamily="34" charset="0"/>
              </a:rPr>
              <a:t>In this prospective study, a liver ultrasound at time of routine pregnancy anatomy scan at 18-22 weeks’ gestation was performed to assess for presence of NAFLD. Obstetric sonographers were trained to obtain liver images that were subsequently graded for hepatic steatosis by a radiologist blinded to clinical status. The proportion having elevated hepatic steatosis index (HSI) and meeting recently defined metabolic associated fatty liver disease (MAFLD) criteria was evaluated. A multivariable logistic regression model assessed independent predictors of NAFLD among pregnant women.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Calibri" panose="020F0502020204030204" pitchFamily="34" charset="0"/>
              </a:rPr>
              <a:t>Among 749 women approached for participation, satisfactory liver ultrasounds were obtained on 560 (75%) pregnant individuals; median age 28, 58% Hispanic ethnicity, 65% with pre-pregnancy BMI ≥25, 22% nulliparous. Seventy-eight (14.3%) had steatosis on ultrasound; 83% grade 1, 14% grade 2 and 3% grade 3. Overall, 36% had HSI ≥36; 11% satisfied MAFLD criteria. Only 4 of 560 (0.71%) carried a previous diagnosis of NAFLD. Women with steatosis were more likely to be of Hispanic ethnicity, have diagnoses of chronic hypertension and diabetes and have a pregnancy history of gestational diabetes (p &lt; 0.05; see Table). Women with grade 2/3 steatosis were more likely to have a history of preeclampsia (30% vs 10%, p = 0.05). In multivariable analyses, Hispanic ethnicity (OR 2.57; 95% CI 1.30-5.09) and BMI (OR 1.06; 95% CI 1.01-1.11) were independently associated with NAFLD.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Conclusion: </a:t>
            </a:r>
            <a:r>
              <a:rPr lang="en-GB" sz="1800">
                <a:solidFill>
                  <a:srgbClr val="000000"/>
                </a:solidFill>
                <a:effectLst/>
                <a:latin typeface="Arial" panose="020B0604020202020204" pitchFamily="34" charset="0"/>
                <a:ea typeface="Calibri" panose="020F0502020204030204" pitchFamily="34" charset="0"/>
              </a:rPr>
              <a:t>In this first time U.S. based prospective study of pregnant women, integration of ultrasound into obstetric care was feasible and effective in identifying women with NAFLD. NAFLD prevalence was 14%, similar to reports in non-pregnant women of reproductive age with Hispanic and elevated pre-pregnancy BMI women being at highest risk of NAFLD. Most had no prior diagnosis of NAFLD, highlighting a unique opportunity to identify and link women to specialized care. </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3687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indent="0" fontAlgn="auto">
              <a:spcBef>
                <a:spcPts val="0"/>
              </a:spcBef>
              <a:spcAft>
                <a:spcPts val="0"/>
              </a:spcAft>
              <a:buFont typeface="Arial" panose="020B0604020202020204" pitchFamily="34" charset="0"/>
              <a:buNone/>
              <a:defRPr/>
            </a:pPr>
            <a:r>
              <a:rPr lang="en-US" sz="1000" i="1"/>
              <a:t>Abbreviations: BMI, body mass index; CI, confidence interval; </a:t>
            </a:r>
            <a:r>
              <a:rPr lang="en-US" sz="1000" b="0" i="1" kern="1200">
                <a:solidFill>
                  <a:schemeClr val="tx1"/>
                </a:solidFill>
                <a:effectLst/>
                <a:latin typeface="Arial" panose="020B0604020202020204" pitchFamily="34" charset="0"/>
                <a:ea typeface="+mn-ea"/>
                <a:cs typeface="Arial" panose="020B0604020202020204" pitchFamily="34" charset="0"/>
              </a:rPr>
              <a:t>HSI, </a:t>
            </a:r>
            <a:r>
              <a:rPr lang="en-GB" sz="1000" b="0" i="1" kern="1200">
                <a:solidFill>
                  <a:srgbClr val="000000"/>
                </a:solidFill>
                <a:effectLst/>
                <a:latin typeface="Arial" panose="020B0604020202020204" pitchFamily="34" charset="0"/>
                <a:ea typeface="+mn-ea"/>
                <a:cs typeface="Arial" panose="020B0604020202020204" pitchFamily="34" charset="0"/>
              </a:rPr>
              <a:t>h</a:t>
            </a:r>
            <a:r>
              <a:rPr lang="en-GB" sz="1000" i="1">
                <a:solidFill>
                  <a:srgbClr val="000000"/>
                </a:solidFill>
                <a:effectLst/>
                <a:latin typeface="Arial" panose="020B0604020202020204" pitchFamily="34" charset="0"/>
                <a:ea typeface="Calibri" panose="020F0502020204030204" pitchFamily="34" charset="0"/>
              </a:rPr>
              <a:t>epatic steatosis index; HTN, hypertension; </a:t>
            </a:r>
            <a:r>
              <a:rPr lang="en-GB" sz="800" i="1" u="none">
                <a:solidFill>
                  <a:srgbClr val="201F1E"/>
                </a:solidFill>
                <a:effectLst/>
                <a:latin typeface="Arial" panose="020B0604020202020204" pitchFamily="34" charset="0"/>
                <a:ea typeface="Calibri" panose="020F0502020204030204" pitchFamily="34" charset="0"/>
              </a:rPr>
              <a:t>IQR, </a:t>
            </a:r>
            <a:r>
              <a:rPr lang="fr-CH" sz="1000" b="0" i="1" u="none">
                <a:solidFill>
                  <a:srgbClr val="1A0DAB"/>
                </a:solidFill>
                <a:effectLst/>
                <a:latin typeface="arial" panose="020B0604020202020204" pitchFamily="34" charset="0"/>
                <a:ea typeface="Calibri" panose="020F0502020204030204" pitchFamily="34" charset="0"/>
              </a:rPr>
              <a:t>i</a:t>
            </a:r>
            <a:r>
              <a:rPr lang="fr-CH" sz="1000" b="0" i="1" u="none">
                <a:solidFill>
                  <a:srgbClr val="1A0DAB"/>
                </a:solidFill>
                <a:effectLst/>
                <a:latin typeface="arial" panose="020B0604020202020204" pitchFamily="34" charset="0"/>
              </a:rPr>
              <a:t>nterquartile range</a:t>
            </a:r>
            <a:r>
              <a:rPr lang="en-GB" sz="1000" i="1">
                <a:solidFill>
                  <a:srgbClr val="000000"/>
                </a:solidFill>
                <a:effectLst/>
                <a:latin typeface="Arial" panose="020B0604020202020204" pitchFamily="34" charset="0"/>
                <a:ea typeface="Calibri" panose="020F0502020204030204" pitchFamily="34" charset="0"/>
              </a:rPr>
              <a:t>; </a:t>
            </a:r>
            <a:r>
              <a:rPr kumimoji="0" lang="en-US" sz="1000" b="0" i="1" u="none" strike="noStrike" kern="1200" cap="none" spc="0" normalizeH="0" baseline="0" noProof="0">
                <a:ln>
                  <a:noFill/>
                </a:ln>
                <a:effectLst/>
                <a:uLnTx/>
                <a:uFillTx/>
                <a:latin typeface="Arial" panose="020B0604020202020204"/>
                <a:ea typeface="+mn-ea"/>
                <a:cs typeface="+mn-cs"/>
              </a:rPr>
              <a:t>MAFLD, </a:t>
            </a:r>
            <a:r>
              <a:rPr kumimoji="0" lang="en-US" sz="1000" b="0" i="1" u="none" strike="noStrike" kern="1200" cap="none" spc="0" normalizeH="0" baseline="0" noProof="0">
                <a:ln>
                  <a:noFill/>
                </a:ln>
                <a:solidFill>
                  <a:sysClr val="windowText" lastClr="000000"/>
                </a:solidFill>
                <a:effectLst/>
                <a:uLnTx/>
                <a:uFillTx/>
                <a:latin typeface="Arial" panose="020B0604020202020204"/>
                <a:ea typeface="+mn-ea"/>
                <a:cs typeface="+mn-cs"/>
              </a:rPr>
              <a:t>m</a:t>
            </a:r>
            <a:r>
              <a:rPr kumimoji="0" lang="en-US" sz="1000" b="0" i="1" u="none" strike="noStrike" kern="1200" cap="none" spc="0" normalizeH="0" baseline="0" noProof="0">
                <a:ln>
                  <a:noFill/>
                </a:ln>
                <a:effectLst/>
                <a:uLnTx/>
                <a:uFillTx/>
                <a:latin typeface="Arial" panose="020B0604020202020204"/>
                <a:ea typeface="+mn-ea"/>
                <a:cs typeface="+mn-cs"/>
              </a:rPr>
              <a:t>etabolic associated fatty liver disease; </a:t>
            </a:r>
            <a:r>
              <a:rPr lang="en-US" sz="800" i="1"/>
              <a:t>mRNA, messenger RNA; </a:t>
            </a:r>
            <a:r>
              <a:rPr lang="en-US" sz="800" b="0" i="1" kern="1200">
                <a:solidFill>
                  <a:schemeClr val="tx1"/>
                </a:solidFill>
                <a:effectLst/>
                <a:latin typeface="Arial" panose="020B0604020202020204" pitchFamily="34" charset="0"/>
                <a:ea typeface="+mn-ea"/>
                <a:cs typeface="Arial" panose="020B0604020202020204" pitchFamily="34" charset="0"/>
              </a:rPr>
              <a:t>NAFLD, </a:t>
            </a:r>
            <a:r>
              <a:rPr lang="en-US" sz="1000" b="0" i="1" kern="1200">
                <a:solidFill>
                  <a:sysClr val="windowText" lastClr="000000"/>
                </a:solidFill>
                <a:effectLst/>
                <a:latin typeface="Arial" panose="020B0604020202020204" pitchFamily="34" charset="0"/>
                <a:ea typeface="+mn-ea"/>
                <a:cs typeface="Arial" panose="020B0604020202020204" pitchFamily="34" charset="0"/>
              </a:rPr>
              <a:t>n</a:t>
            </a:r>
            <a:r>
              <a:rPr lang="en-US" sz="1000" i="1">
                <a:solidFill>
                  <a:sysClr val="windowText" lastClr="000000"/>
                </a:solidFill>
                <a:cs typeface="Arial" panose="020B0604020202020204" pitchFamily="34" charset="0"/>
              </a:rPr>
              <a:t>on-alcoholic fatty liver disease; OR, odd ratio, SD, standard deviation; Type II DM, type 2 diabetes mellitus</a:t>
            </a:r>
            <a:endParaRPr lang="en-GB" sz="1000" i="1">
              <a:solidFill>
                <a:srgbClr val="000000"/>
              </a:solidFill>
              <a:effectLst/>
              <a:latin typeface="Arial" panose="020B0604020202020204" pitchFamily="34" charset="0"/>
              <a:ea typeface="Calibri" panose="020F0502020204030204" pitchFamily="34" charset="0"/>
            </a:endParaRPr>
          </a:p>
          <a:p>
            <a:pPr marL="0" indent="0" fontAlgn="auto">
              <a:spcBef>
                <a:spcPts val="0"/>
              </a:spcBef>
              <a:spcAft>
                <a:spcPts val="0"/>
              </a:spcAft>
              <a:buFont typeface="Arial" panose="020B0604020202020204" pitchFamily="34" charset="0"/>
              <a:buNone/>
              <a:defRPr/>
            </a:pPr>
            <a:endParaRPr lang="en-US" sz="1000" b="1" i="1"/>
          </a:p>
          <a:p>
            <a:pPr marL="0" indent="0">
              <a:spcBef>
                <a:spcPts val="1200"/>
              </a:spcBef>
              <a:buNone/>
            </a:pPr>
            <a:r>
              <a:rPr lang="en-GB"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P03-08</a:t>
            </a:r>
          </a:p>
          <a:p>
            <a:pPr marL="0" indent="0">
              <a:spcBef>
                <a:spcPts val="1200"/>
              </a:spcBef>
              <a:buNone/>
            </a:pPr>
            <a:r>
              <a:rPr lang="en-GB"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Pregnancy as a unique opportunity to identify NAFLD in women: a prospective assessment</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u="sng">
                <a:effectLst/>
                <a:latin typeface="Arial" panose="020B0604020202020204" pitchFamily="34" charset="0"/>
                <a:ea typeface="Times New Roman" panose="02020603050405020304" pitchFamily="18" charset="0"/>
              </a:rPr>
              <a:t>Tatyana Kushner</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err="1">
                <a:effectLst/>
                <a:latin typeface="Arial" panose="020B0604020202020204" pitchFamily="34" charset="0"/>
                <a:ea typeface="Times New Roman" panose="02020603050405020304" pitchFamily="18" charset="0"/>
              </a:rPr>
              <a:t>Shaelyn</a:t>
            </a:r>
            <a:r>
              <a:rPr lang="en-GB" sz="1800">
                <a:effectLst/>
                <a:latin typeface="Arial" panose="020B0604020202020204" pitchFamily="34" charset="0"/>
                <a:ea typeface="Times New Roman" panose="02020603050405020304" pitchFamily="18" charset="0"/>
              </a:rPr>
              <a:t> O'Hara</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Marcia Lange</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Carin Carroll</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Emma Rosenbluth</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Pamela Argiriadi</a:t>
            </a:r>
            <a:r>
              <a:rPr lang="en-GB"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Rachel Meislin</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Joanne Stone</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Rhoda Sperling</a:t>
            </a:r>
            <a:r>
              <a:rPr lang="en-GB"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Scott Friedman</a:t>
            </a:r>
            <a:r>
              <a:rPr lang="en-GB"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Keith Sigel</a:t>
            </a:r>
            <a:r>
              <a:rPr lang="en-GB"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GB" sz="1800">
                <a:effectLst/>
                <a:latin typeface="Arial" panose="020B0604020202020204" pitchFamily="34" charset="0"/>
                <a:ea typeface="Times New Roman" panose="02020603050405020304" pitchFamily="18" charset="0"/>
              </a:rPr>
              <a:t>Norah Terrault</a:t>
            </a:r>
            <a:r>
              <a:rPr lang="en-GB" sz="1800" baseline="30000">
                <a:effectLst/>
                <a:latin typeface="Arial" panose="020B0604020202020204" pitchFamily="34" charset="0"/>
                <a:ea typeface="Times New Roman" panose="02020603050405020304" pitchFamily="18" charset="0"/>
              </a:rPr>
              <a:t>5</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i="1" baseline="30000">
                <a:effectLst/>
                <a:latin typeface="Arial" panose="020B0604020202020204" pitchFamily="34" charset="0"/>
                <a:ea typeface="Times New Roman" panose="02020603050405020304" pitchFamily="18" charset="0"/>
              </a:rPr>
              <a:t>1</a:t>
            </a:r>
            <a:r>
              <a:rPr lang="en-GB" sz="1800" i="1">
                <a:effectLst/>
                <a:latin typeface="Arial" panose="020B0604020202020204" pitchFamily="34" charset="0"/>
                <a:ea typeface="Times New Roman" panose="02020603050405020304" pitchFamily="18" charset="0"/>
              </a:rPr>
              <a:t>Icahn School of Medicine at Mount Sinai, Liver Diseases, New York, United States</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2</a:t>
            </a:r>
            <a:r>
              <a:rPr lang="en-GB" sz="1800" i="1">
                <a:effectLst/>
                <a:latin typeface="Arial" panose="020B0604020202020204" pitchFamily="34" charset="0"/>
                <a:ea typeface="Times New Roman" panose="02020603050405020304" pitchFamily="18" charset="0"/>
              </a:rPr>
              <a:t>Icahn School of Medicine at Mount Sinai, Obstetrics, </a:t>
            </a:r>
            <a:r>
              <a:rPr lang="en-GB" sz="1800" i="1" err="1">
                <a:effectLst/>
                <a:latin typeface="Arial" panose="020B0604020202020204" pitchFamily="34" charset="0"/>
                <a:ea typeface="Times New Roman" panose="02020603050405020304" pitchFamily="18" charset="0"/>
              </a:rPr>
              <a:t>Gynecology</a:t>
            </a:r>
            <a:r>
              <a:rPr lang="en-GB" sz="1800" i="1">
                <a:effectLst/>
                <a:latin typeface="Arial" panose="020B0604020202020204" pitchFamily="34" charset="0"/>
                <a:ea typeface="Times New Roman" panose="02020603050405020304" pitchFamily="18" charset="0"/>
              </a:rPr>
              <a:t> and Reproductive Sciences</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3</a:t>
            </a:r>
            <a:r>
              <a:rPr lang="en-GB" sz="1800" i="1">
                <a:effectLst/>
                <a:latin typeface="Arial" panose="020B0604020202020204" pitchFamily="34" charset="0"/>
                <a:ea typeface="Times New Roman" panose="02020603050405020304" pitchFamily="18" charset="0"/>
              </a:rPr>
              <a:t>Icahn School of Medicine at Mount </a:t>
            </a:r>
            <a:r>
              <a:rPr lang="en-GB" sz="1800" i="1" err="1">
                <a:effectLst/>
                <a:latin typeface="Arial" panose="020B0604020202020204" pitchFamily="34" charset="0"/>
                <a:ea typeface="Times New Roman" panose="02020603050405020304" pitchFamily="18" charset="0"/>
              </a:rPr>
              <a:t>SInai</a:t>
            </a:r>
            <a:r>
              <a:rPr lang="en-GB" sz="1800" i="1">
                <a:effectLst/>
                <a:latin typeface="Arial" panose="020B0604020202020204" pitchFamily="34" charset="0"/>
                <a:ea typeface="Times New Roman" panose="02020603050405020304" pitchFamily="18" charset="0"/>
              </a:rPr>
              <a:t>, Radiology</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4</a:t>
            </a:r>
            <a:r>
              <a:rPr lang="en-GB" sz="1800" i="1">
                <a:effectLst/>
                <a:latin typeface="Arial" panose="020B0604020202020204" pitchFamily="34" charset="0"/>
                <a:ea typeface="Times New Roman" panose="02020603050405020304" pitchFamily="18" charset="0"/>
              </a:rPr>
              <a:t>Icahn School of Medicine at Mount Sinai, General Internal Medicine</a:t>
            </a:r>
            <a:r>
              <a:rPr lang="en-GB" sz="1800">
                <a:effectLst/>
                <a:latin typeface="Arial" panose="020B0604020202020204" pitchFamily="34" charset="0"/>
                <a:ea typeface="Arial" panose="020B0604020202020204" pitchFamily="34" charset="0"/>
              </a:rPr>
              <a:t>, </a:t>
            </a:r>
            <a:r>
              <a:rPr lang="en-GB" sz="1800" i="1" baseline="30000">
                <a:effectLst/>
                <a:latin typeface="Arial" panose="020B0604020202020204" pitchFamily="34" charset="0"/>
                <a:ea typeface="Times New Roman" panose="02020603050405020304" pitchFamily="18" charset="0"/>
              </a:rPr>
              <a:t>5</a:t>
            </a:r>
            <a:r>
              <a:rPr lang="en-GB" sz="1800" i="1">
                <a:effectLst/>
                <a:latin typeface="Arial" panose="020B0604020202020204" pitchFamily="34" charset="0"/>
                <a:ea typeface="Times New Roman" panose="02020603050405020304" pitchFamily="18" charset="0"/>
              </a:rPr>
              <a:t>Keck USC, Department of Gastroenterology</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effectLst/>
                <a:latin typeface="Arial" panose="020B0604020202020204" pitchFamily="34" charset="0"/>
                <a:ea typeface="Times New Roman" panose="02020603050405020304" pitchFamily="18" charset="0"/>
              </a:rPr>
              <a:t>Email:</a:t>
            </a:r>
            <a:r>
              <a:rPr lang="en-GB" sz="1800" i="1">
                <a:effectLst/>
                <a:latin typeface="Arial" panose="020B0604020202020204" pitchFamily="34" charset="0"/>
                <a:ea typeface="Times New Roman" panose="02020603050405020304" pitchFamily="18" charset="0"/>
              </a:rPr>
              <a:t> </a:t>
            </a:r>
            <a:r>
              <a:rPr lang="en-GB" sz="1800" u="sng">
                <a:solidFill>
                  <a:srgbClr val="0000FF"/>
                </a:solidFill>
                <a:effectLst/>
                <a:latin typeface="Arial" panose="020B0604020202020204" pitchFamily="34" charset="0"/>
                <a:ea typeface="Times New Roman" panose="02020603050405020304" pitchFamily="18" charset="0"/>
                <a:hlinkClick r:id="rId3"/>
              </a:rPr>
              <a:t>tatyana.kushner@mssm.edu</a:t>
            </a:r>
            <a:r>
              <a:rPr lang="en-GB"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Background and aims:</a:t>
            </a:r>
            <a:r>
              <a:rPr lang="en-GB" sz="1800" b="1">
                <a:effectLst/>
                <a:latin typeface="Arial" panose="020B0604020202020204" pitchFamily="34" charset="0"/>
                <a:ea typeface="Calibri" panose="020F0502020204030204" pitchFamily="34" charset="0"/>
              </a:rPr>
              <a:t> </a:t>
            </a:r>
            <a:r>
              <a:rPr lang="en-GB" sz="1800">
                <a:solidFill>
                  <a:srgbClr val="000000"/>
                </a:solidFill>
                <a:effectLst/>
                <a:latin typeface="Arial" panose="020B0604020202020204" pitchFamily="34" charset="0"/>
                <a:ea typeface="Calibri" panose="020F0502020204030204" pitchFamily="34" charset="0"/>
              </a:rPr>
              <a:t>Non-alcoholic fatty liver disease (NAFLD) in U.S. women of reproductive age is rising and recent administrative claims-based data suggest a significant association of NAFLD with adverse pregnancy outcomes. We evaluated the prevalence and associated risk factors of NAFLD at a high-volume obstetrics centre.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Method: </a:t>
            </a:r>
            <a:r>
              <a:rPr lang="en-GB" sz="1800">
                <a:solidFill>
                  <a:srgbClr val="000000"/>
                </a:solidFill>
                <a:effectLst/>
                <a:latin typeface="Arial" panose="020B0604020202020204" pitchFamily="34" charset="0"/>
                <a:ea typeface="Calibri" panose="020F0502020204030204" pitchFamily="34" charset="0"/>
              </a:rPr>
              <a:t>In this prospective study, a liver ultrasound at time of routine pregnancy anatomy scan at 18-22 weeks’ gestation was performed to assess for presence of NAFLD. Obstetric sonographers were trained to obtain liver images that were subsequently graded for hepatic steatosis by a radiologist blinded to clinical status. The proportion having elevated hepatic steatosis index (HSI) and meeting recently defined metabolic associated fatty liver disease (MAFLD) criteria was evaluated. A multivariable logistic regression model assessed independent predictors of NAFLD among pregnant women.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Calibri" panose="020F0502020204030204" pitchFamily="34" charset="0"/>
              </a:rPr>
              <a:t>Among 749 women approached for participation, satisfactory liver ultrasounds were obtained on 560 (75%) pregnant individuals; median age 28, 58% Hispanic ethnicity, 65% with pre-pregnancy BMI ≥25, 22% nulliparous. Seventy-eight (14.3%) had steatosis on ultrasound; 83% grade 1, 14% grade 2 and 3% grade 3. Overall, 36% had HSI ≥36; 11% satisfied MAFLD criteria. Only 4 of 560 (0.71%) carried a previous diagnosis of NAFLD. Women with steatosis were more likely to be of Hispanic ethnicity, have diagnoses of chronic hypertension and diabetes and have a pregnancy history of gestational diabetes (p &lt; 0.05; see Table). Women with grade 2/3 steatosis were more likely to have a history of preeclampsia (30% vs 10%, p = 0.05). In multivariable analyses, Hispanic ethnicity (OR 2.57; 95% CI 1.30-5.09) and BMI (OR 1.06; 95% CI 1.01-1.11) were independently associated with NAFLD.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Conclusion: </a:t>
            </a:r>
            <a:r>
              <a:rPr lang="en-GB" sz="1800">
                <a:solidFill>
                  <a:srgbClr val="000000"/>
                </a:solidFill>
                <a:effectLst/>
                <a:latin typeface="Arial" panose="020B0604020202020204" pitchFamily="34" charset="0"/>
                <a:ea typeface="Calibri" panose="020F0502020204030204" pitchFamily="34" charset="0"/>
              </a:rPr>
              <a:t>In this first time U.S. based prospective study of pregnant women, integration of ultrasound into obstetric care was feasible and effective in identifying women with NAFLD. NAFLD prevalence was 14%, similar to reports in non-pregnant women of reproductive age with Hispanic and elevated pre-pregnancy BMI women being at highest risk of NAFLD. Most had no prior diagnosis of NAFLD, highlighting a unique opportunity to identify and link women to specialized care. </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5547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US" sz="800" i="1"/>
              <a:t>AF, </a:t>
            </a:r>
            <a:r>
              <a:rPr lang="en-GB" sz="1000" i="1">
                <a:solidFill>
                  <a:srgbClr val="000000"/>
                </a:solidFill>
                <a:effectLst/>
                <a:latin typeface="Arial" panose="020B0604020202020204" pitchFamily="34" charset="0"/>
                <a:ea typeface="Times New Roman" panose="02020603050405020304" pitchFamily="18" charset="0"/>
              </a:rPr>
              <a:t>atrial fibrillation; </a:t>
            </a:r>
            <a:r>
              <a:rPr lang="en-US" sz="1000" b="0" i="1" u="none" strike="noStrike" kern="1200">
                <a:solidFill>
                  <a:srgbClr val="000000"/>
                </a:solidFill>
                <a:effectLst/>
                <a:latin typeface="Arial" panose="020B0604020202020204" pitchFamily="34" charset="0"/>
                <a:cs typeface="Arial" panose="020B0604020202020204" pitchFamily="34" charset="0"/>
              </a:rPr>
              <a:t>ALT, alanine aminotransferase; AST, aspartate aminotransferase; </a:t>
            </a:r>
            <a:r>
              <a:rPr lang="en-GB" sz="1000" i="1">
                <a:solidFill>
                  <a:srgbClr val="000000"/>
                </a:solidFill>
                <a:effectLst/>
                <a:latin typeface="Arial" panose="020B0604020202020204" pitchFamily="34" charset="0"/>
                <a:ea typeface="Times New Roman" panose="02020603050405020304" pitchFamily="18" charset="0"/>
              </a:rPr>
              <a:t>BMI, body mass index; cT1, iron corrected T1; </a:t>
            </a:r>
            <a:r>
              <a:rPr lang="en-US" sz="800" i="1"/>
              <a:t>CVD, </a:t>
            </a:r>
            <a:r>
              <a:rPr lang="en-GB" sz="1000" i="1">
                <a:solidFill>
                  <a:srgbClr val="000000"/>
                </a:solidFill>
                <a:effectLst/>
                <a:latin typeface="Arial" panose="020B0604020202020204" pitchFamily="34" charset="0"/>
              </a:rPr>
              <a:t>c</a:t>
            </a:r>
            <a:r>
              <a:rPr lang="en-GB" sz="1000" i="1">
                <a:solidFill>
                  <a:srgbClr val="000000"/>
                </a:solidFill>
                <a:effectLst/>
                <a:latin typeface="Arial" panose="020B0604020202020204" pitchFamily="34" charset="0"/>
                <a:ea typeface="Times New Roman" panose="02020603050405020304" pitchFamily="18" charset="0"/>
              </a:rPr>
              <a:t>ardiovascular disease; FIB4, fibrosis 4 index; HDL, high density lipoprotein; HF, heart failure; HR, hazard ratio; IHD, ischemic heart disease; LDL, low density lipoprotein; MI, myocardial infarction;</a:t>
            </a:r>
            <a:r>
              <a:rPr lang="en-GB" sz="1000">
                <a:solidFill>
                  <a:srgbClr val="000000"/>
                </a:solidFill>
                <a:effectLst/>
                <a:latin typeface="Arial" panose="020B0604020202020204" pitchFamily="34" charset="0"/>
                <a:ea typeface="Times New Roman" panose="02020603050405020304" pitchFamily="18" charset="0"/>
              </a:rPr>
              <a:t> </a:t>
            </a:r>
            <a:r>
              <a:rPr lang="en-GB" sz="1000" i="1">
                <a:solidFill>
                  <a:srgbClr val="000000"/>
                </a:solidFill>
                <a:effectLst/>
                <a:latin typeface="Arial" panose="020B0604020202020204" pitchFamily="34" charset="0"/>
                <a:ea typeface="Times New Roman" panose="02020603050405020304" pitchFamily="18" charset="0"/>
              </a:rPr>
              <a:t>MRI, magnetic resonance imaging; NIC, non-ischemic cardiomyopathy; PDFF, proton density fat fraction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P04-13</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NAFLD is associated with significantly higher risk of cardiovascular outcomes in the absence of fibrosis-a prospective UK Biobank analysis in 33, 616 individuals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Adriana Roca-Fernandez</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u="sng" err="1">
                <a:effectLst/>
                <a:latin typeface="Arial" panose="020B0604020202020204" pitchFamily="34" charset="0"/>
                <a:ea typeface="Arial" panose="020B0604020202020204" pitchFamily="34" charset="0"/>
              </a:rPr>
              <a:t>Anneli</a:t>
            </a:r>
            <a:r>
              <a:rPr lang="en-GB" sz="1800" u="sng">
                <a:effectLst/>
                <a:latin typeface="Arial" panose="020B0604020202020204" pitchFamily="34" charset="0"/>
                <a:ea typeface="Arial" panose="020B0604020202020204" pitchFamily="34" charset="0"/>
              </a:rPr>
              <a:t> Andersson</a:t>
            </a:r>
            <a:r>
              <a:rPr lang="en-GB" sz="1800" u="sng" baseline="30000">
                <a:effectLst/>
                <a:latin typeface="Arial" panose="020B0604020202020204" pitchFamily="34" charset="0"/>
                <a:ea typeface="Arial" panose="020B0604020202020204" pitchFamily="34" charset="0"/>
              </a:rPr>
              <a:t>1</a:t>
            </a:r>
            <a:r>
              <a:rPr lang="en-GB" sz="1800" baseline="300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Matt Kelly</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Celeste McCracken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Helena Thomaides-Brears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Andrea Dennis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Betty Raman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Rowan Nicholls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Stefan Neubauer</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Steffen Petersen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Zahra Raisi-Estabragh</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Nichols</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Ntobeko</a:t>
            </a:r>
            <a:r>
              <a:rPr lang="en-US" sz="1800">
                <a:effectLst/>
                <a:latin typeface="Arial" panose="020B0604020202020204" pitchFamily="34" charset="0"/>
                <a:ea typeface="Times New Roman" panose="02020603050405020304" pitchFamily="18" charset="0"/>
              </a:rPr>
              <a:t> Ntusi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Kazem Rahimi</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Rajarshi</a:t>
            </a:r>
            <a:r>
              <a:rPr lang="en-US" sz="1800">
                <a:effectLst/>
                <a:latin typeface="Arial" panose="020B0604020202020204" pitchFamily="34" charset="0"/>
                <a:ea typeface="Times New Roman" panose="02020603050405020304" pitchFamily="18" charset="0"/>
              </a:rPr>
              <a:t> Banerjee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Amitava</a:t>
            </a:r>
            <a:r>
              <a:rPr lang="en-US" sz="1800">
                <a:effectLst/>
                <a:latin typeface="Arial" panose="020B0604020202020204" pitchFamily="34" charset="0"/>
                <a:ea typeface="Times New Roman" panose="02020603050405020304" pitchFamily="18" charset="0"/>
              </a:rPr>
              <a:t> Banerjee</a:t>
            </a:r>
            <a:r>
              <a:rPr lang="en-US" sz="1800" baseline="30000">
                <a:effectLst/>
                <a:latin typeface="Arial" panose="020B0604020202020204" pitchFamily="34" charset="0"/>
                <a:ea typeface="Times New Roman" panose="02020603050405020304" pitchFamily="18" charset="0"/>
              </a:rPr>
              <a:t>7</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Perspectum,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University of Oxford, Oxford Centre for Magnetic Resonance (OCMR),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Queen Mary University, William Harvey Research Institute,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Big Data Institute,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University of Cape Town, Cape Town, South Africa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Oxford, Nuffield Department of Women's and Reproductive Health,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UCL Institute Of Health Informatics, London, United Kingdom</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ami.banerjee@ucl.ac.uk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solidFill>
                  <a:srgbClr val="000000"/>
                </a:solidFill>
                <a:effectLst/>
                <a:latin typeface="Arial" panose="020B0604020202020204" pitchFamily="34" charset="0"/>
                <a:ea typeface="Times New Roman" panose="02020603050405020304" pitchFamily="18" charset="0"/>
              </a:rPr>
              <a:t>Cardiovascular disease (CVD) accounts for 40% of total deaths in NAFLD. Currently risk stratification is focused on development of advanced fibrosis, however often this point is too late in disease trajectory, which restricts opportunities for successful intervention or mitigation of CVD. Iron corrected T1 (cT1) is an MRI biomarker of histological disease activity that predicts liver-related outcomes in those with chronic liver disease. Our aim was to evaluate risk of CVD outcomes in the general population using cT1.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solidFill>
                  <a:srgbClr val="000000"/>
                </a:solidFill>
                <a:effectLst/>
                <a:latin typeface="Arial" panose="020B0604020202020204" pitchFamily="34" charset="0"/>
                <a:ea typeface="Times New Roman" panose="02020603050405020304" pitchFamily="18" charset="0"/>
              </a:rPr>
              <a:t>Of </a:t>
            </a:r>
            <a:r>
              <a:rPr lang="en-US" sz="1800">
                <a:solidFill>
                  <a:srgbClr val="000000"/>
                </a:solidFill>
                <a:effectLst/>
                <a:latin typeface="Arial" panose="020B0604020202020204" pitchFamily="34" charset="0"/>
                <a:ea typeface="Times New Roman" panose="02020603050405020304" pitchFamily="18" charset="0"/>
              </a:rPr>
              <a:t>502, 506</a:t>
            </a:r>
            <a:r>
              <a:rPr lang="en-GB" sz="1800">
                <a:solidFill>
                  <a:srgbClr val="000000"/>
                </a:solidFill>
                <a:effectLst/>
                <a:latin typeface="Arial" panose="020B0604020202020204" pitchFamily="34" charset="0"/>
                <a:ea typeface="Times New Roman" panose="02020603050405020304" pitchFamily="18" charset="0"/>
              </a:rPr>
              <a:t> participants in the UK Biobank study, 33, 616 had complete MRI liver data available. MRI biomarkers of liver fat (PDFF) and </a:t>
            </a:r>
            <a:r>
              <a:rPr lang="en-GB" sz="1800" err="1">
                <a:solidFill>
                  <a:srgbClr val="000000"/>
                </a:solidFill>
                <a:effectLst/>
                <a:latin typeface="Arial" panose="020B0604020202020204" pitchFamily="34" charset="0"/>
                <a:ea typeface="Times New Roman" panose="02020603050405020304" pitchFamily="18" charset="0"/>
              </a:rPr>
              <a:t>fibroinflammation</a:t>
            </a:r>
            <a:r>
              <a:rPr lang="en-GB" sz="1800">
                <a:effectLst/>
                <a:latin typeface="Arial" panose="020B0604020202020204" pitchFamily="34" charset="0"/>
                <a:ea typeface="Times New Roman" panose="02020603050405020304" pitchFamily="18" charset="0"/>
              </a:rPr>
              <a:t> </a:t>
            </a:r>
            <a:r>
              <a:rPr lang="en-GB" sz="1800">
                <a:solidFill>
                  <a:srgbClr val="000000"/>
                </a:solidFill>
                <a:effectLst/>
                <a:latin typeface="Arial" panose="020B0604020202020204" pitchFamily="34" charset="0"/>
                <a:ea typeface="Times New Roman" panose="02020603050405020304" pitchFamily="18" charset="0"/>
              </a:rPr>
              <a:t>(cT1) were measured using </a:t>
            </a:r>
            <a:r>
              <a:rPr lang="en-GB" sz="1800" err="1">
                <a:solidFill>
                  <a:srgbClr val="000000"/>
                </a:solidFill>
                <a:effectLst/>
                <a:latin typeface="Arial" panose="020B0604020202020204" pitchFamily="34" charset="0"/>
                <a:ea typeface="Times New Roman" panose="02020603050405020304" pitchFamily="18" charset="0"/>
              </a:rPr>
              <a:t>Liver</a:t>
            </a:r>
            <a:r>
              <a:rPr lang="en-GB" sz="1800" i="1" err="1">
                <a:solidFill>
                  <a:srgbClr val="000000"/>
                </a:solidFill>
                <a:effectLst/>
                <a:latin typeface="Arial" panose="020B0604020202020204" pitchFamily="34" charset="0"/>
                <a:ea typeface="Times New Roman" panose="02020603050405020304" pitchFamily="18" charset="0"/>
              </a:rPr>
              <a:t>MultiScan</a:t>
            </a:r>
            <a:r>
              <a:rPr lang="en-GB" sz="1800">
                <a:solidFill>
                  <a:srgbClr val="000000"/>
                </a:solidFill>
                <a:effectLst/>
                <a:latin typeface="Arial" panose="020B0604020202020204" pitchFamily="34" charset="0"/>
                <a:ea typeface="Times New Roman" panose="02020603050405020304" pitchFamily="18" charset="0"/>
              </a:rPr>
              <a:t>® and fibrosis assessed using the FIB4-index. Multivariable Cox regression was used to model associations between these index tests using pre-defined thresholds and commonly reported and primary CVDs outcomes (any major CVD event, CVD hospitalization, and new onset: stroke, myocardial infarction, ischemic heart disease, heart failure, atrial fibrillation, serious arrhythmias, and non-ischemic cardiomyopathy) and all-cause mortality. cT1 threshold was 800ms, the referenced upper limit of normal; FIB4 was assessed using the 2 commonly reported thresholds of 1.3 for screening and 2.67 for diagnosis. Multivariable models were adjusted for</a:t>
            </a:r>
            <a:r>
              <a:rPr lang="en-GB" sz="1800">
                <a:effectLst/>
                <a:latin typeface="Arial" panose="020B0604020202020204" pitchFamily="34" charset="0"/>
                <a:ea typeface="Calibri" panose="020F0502020204030204" pitchFamily="34" charset="0"/>
              </a:rPr>
              <a:t> liver function and metabolic blood biomarkers and demographics (</a:t>
            </a:r>
            <a:r>
              <a:rPr lang="en-GB" sz="1800">
                <a:solidFill>
                  <a:srgbClr val="000000"/>
                </a:solidFill>
                <a:effectLst/>
                <a:latin typeface="Arial" panose="020B0604020202020204" pitchFamily="34" charset="0"/>
                <a:ea typeface="Times New Roman" panose="02020603050405020304" pitchFamily="18" charset="0"/>
              </a:rPr>
              <a:t>body mass index (</a:t>
            </a:r>
            <a:r>
              <a:rPr lang="en-GB" sz="1800">
                <a:effectLst/>
                <a:latin typeface="Arial" panose="020B0604020202020204" pitchFamily="34" charset="0"/>
                <a:ea typeface="Calibri" panose="020F0502020204030204" pitchFamily="34" charset="0"/>
              </a:rPr>
              <a:t>BMI), age, and sex).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Times New Roman" panose="02020603050405020304" pitchFamily="18" charset="0"/>
              </a:rPr>
              <a:t>Participants were followed up for a median of 2.5 years (range:1.1-5.2), with a median time to primary events of 1.4 years (range: 0-1.5). Median age was 65 years (range: 45-82), and BMI was 26 kg.m</a:t>
            </a:r>
            <a:r>
              <a:rPr lang="en-GB" sz="1800" baseline="30000">
                <a:solidFill>
                  <a:srgbClr val="000000"/>
                </a:solidFill>
                <a:effectLst/>
                <a:latin typeface="Arial" panose="020B0604020202020204" pitchFamily="34" charset="0"/>
                <a:ea typeface="Times New Roman" panose="02020603050405020304" pitchFamily="18" charset="0"/>
              </a:rPr>
              <a:t>-2</a:t>
            </a:r>
            <a:r>
              <a:rPr lang="en-GB" sz="1800">
                <a:solidFill>
                  <a:srgbClr val="000000"/>
                </a:solidFill>
                <a:effectLst/>
                <a:latin typeface="Arial" panose="020B0604020202020204" pitchFamily="34" charset="0"/>
                <a:ea typeface="Times New Roman" panose="02020603050405020304" pitchFamily="18" charset="0"/>
              </a:rPr>
              <a:t> (range: 13-62). In multivariate analyses, h</a:t>
            </a:r>
            <a:r>
              <a:rPr lang="en-US" sz="1800" err="1">
                <a:solidFill>
                  <a:srgbClr val="000000"/>
                </a:solidFill>
                <a:effectLst/>
                <a:latin typeface="Arial" panose="020B0604020202020204" pitchFamily="34" charset="0"/>
                <a:ea typeface="Times New Roman" panose="02020603050405020304" pitchFamily="18" charset="0"/>
              </a:rPr>
              <a:t>igh</a:t>
            </a:r>
            <a:r>
              <a:rPr lang="en-US" sz="1800">
                <a:solidFill>
                  <a:srgbClr val="000000"/>
                </a:solidFill>
                <a:effectLst/>
                <a:latin typeface="Arial" panose="020B0604020202020204" pitchFamily="34" charset="0"/>
                <a:ea typeface="Times New Roman" panose="02020603050405020304" pitchFamily="18" charset="0"/>
              </a:rPr>
              <a:t> cT1 (&gt;800ms) but neither FIB4 thresholds, smoking status, high blood pressure or liver blood biomarkers were associated with a higher risk of hospitalization due to CVD events (HR: 1.39 (1.08-1.78) p = 0.01).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Fibroinflammatory disease, diagnosed by liver MRI, is </a:t>
            </a:r>
            <a:r>
              <a:rPr lang="en-GB" sz="1800">
                <a:solidFill>
                  <a:srgbClr val="000000"/>
                </a:solidFill>
                <a:effectLst/>
                <a:latin typeface="Arial" panose="020B0604020202020204" pitchFamily="34" charset="0"/>
                <a:ea typeface="Times New Roman" panose="02020603050405020304" pitchFamily="18" charset="0"/>
              </a:rPr>
              <a:t>associated with higher risk</a:t>
            </a:r>
            <a:r>
              <a:rPr lang="en-GB" sz="1800">
                <a:effectLst/>
                <a:latin typeface="Arial" panose="020B0604020202020204" pitchFamily="34" charset="0"/>
                <a:ea typeface="Calibri" panose="020F0502020204030204" pitchFamily="34" charset="0"/>
              </a:rPr>
              <a:t> of future CVD events independently from liver blood biomarkers and might be associated with pre-clinical signs of liver disease. Liver </a:t>
            </a:r>
            <a:r>
              <a:rPr lang="en-GB" sz="1800" err="1">
                <a:effectLst/>
                <a:latin typeface="Arial" panose="020B0604020202020204" pitchFamily="34" charset="0"/>
                <a:ea typeface="Calibri" panose="020F0502020204030204" pitchFamily="34" charset="0"/>
              </a:rPr>
              <a:t>fibroinflammation</a:t>
            </a:r>
            <a:r>
              <a:rPr lang="en-GB" sz="1800">
                <a:effectLst/>
                <a:latin typeface="Arial" panose="020B0604020202020204" pitchFamily="34" charset="0"/>
                <a:ea typeface="Calibri" panose="020F0502020204030204" pitchFamily="34" charset="0"/>
              </a:rPr>
              <a:t> it is an important and modifiable risk factor for heart disease. Future clinical trials of liver therapeutics may consider liver cT1 as a surrogate end point of CVD risk.</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6996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AF, </a:t>
            </a:r>
            <a:r>
              <a:rPr lang="en-GB" sz="1800" i="1">
                <a:solidFill>
                  <a:srgbClr val="000000"/>
                </a:solidFill>
                <a:effectLst/>
                <a:latin typeface="Arial" panose="020B0604020202020204" pitchFamily="34" charset="0"/>
                <a:ea typeface="Times New Roman" panose="02020603050405020304" pitchFamily="18" charset="0"/>
              </a:rPr>
              <a:t>atrial fibrillation; </a:t>
            </a:r>
            <a:r>
              <a:rPr lang="en-US" sz="1800" b="0" i="1" u="none" strike="noStrike" kern="1200">
                <a:solidFill>
                  <a:srgbClr val="000000"/>
                </a:solidFill>
                <a:effectLst/>
                <a:latin typeface="Arial" panose="020B0604020202020204" pitchFamily="34" charset="0"/>
                <a:cs typeface="Arial" panose="020B0604020202020204" pitchFamily="34" charset="0"/>
              </a:rPr>
              <a:t>ALT, alanine aminotransferase; AST, aspartate aminotransferase; </a:t>
            </a:r>
            <a:r>
              <a:rPr lang="en-GB" sz="1800" i="1">
                <a:solidFill>
                  <a:srgbClr val="000000"/>
                </a:solidFill>
                <a:effectLst/>
                <a:latin typeface="Arial" panose="020B0604020202020204" pitchFamily="34" charset="0"/>
                <a:ea typeface="Times New Roman" panose="02020603050405020304" pitchFamily="18" charset="0"/>
              </a:rPr>
              <a:t>BMI, body mass index; cT1, iron corrected T1; </a:t>
            </a:r>
            <a:r>
              <a:rPr lang="en-US" sz="1000" i="1"/>
              <a:t>CVD, </a:t>
            </a:r>
            <a:r>
              <a:rPr lang="en-GB" sz="1800" i="1">
                <a:solidFill>
                  <a:srgbClr val="000000"/>
                </a:solidFill>
                <a:effectLst/>
                <a:latin typeface="Arial" panose="020B0604020202020204" pitchFamily="34" charset="0"/>
              </a:rPr>
              <a:t>c</a:t>
            </a:r>
            <a:r>
              <a:rPr lang="en-GB" sz="1800" i="1">
                <a:solidFill>
                  <a:srgbClr val="000000"/>
                </a:solidFill>
                <a:effectLst/>
                <a:latin typeface="Arial" panose="020B0604020202020204" pitchFamily="34" charset="0"/>
                <a:ea typeface="Times New Roman" panose="02020603050405020304" pitchFamily="18" charset="0"/>
              </a:rPr>
              <a:t>ardiovascular disease; FIB4, fibrosis 4 index; HDL, high density lipoprotein; HF, heart failure; HR, hazard ratio; IHD, ischemic heart disease; LDL, low density lipoprotein; MI, myocardial infarction;</a:t>
            </a:r>
            <a:r>
              <a:rPr lang="en-GB" sz="1800">
                <a:solidFill>
                  <a:srgbClr val="000000"/>
                </a:solidFill>
                <a:effectLst/>
                <a:latin typeface="Arial" panose="020B0604020202020204" pitchFamily="34" charset="0"/>
                <a:ea typeface="Times New Roman" panose="02020603050405020304" pitchFamily="18" charset="0"/>
              </a:rPr>
              <a:t> </a:t>
            </a:r>
            <a:r>
              <a:rPr lang="en-GB" sz="1800" i="1">
                <a:solidFill>
                  <a:srgbClr val="000000"/>
                </a:solidFill>
                <a:effectLst/>
                <a:latin typeface="Arial" panose="020B0604020202020204" pitchFamily="34" charset="0"/>
                <a:ea typeface="Times New Roman" panose="02020603050405020304" pitchFamily="18" charset="0"/>
              </a:rPr>
              <a:t>MRI, magnetic resonance imaging; NIC, non-ischemic cardiomyopathy; PDFF, proton density fat fraction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P04-13</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NAFLD is associated with significantly higher risk of cardiovascular outcomes in the absence of fibrosis-a prospective UK Biobank analysis in 33, 616 individuals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Adriana Roca-Fernandez</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u="sng" err="1">
                <a:effectLst/>
                <a:latin typeface="Arial" panose="020B0604020202020204" pitchFamily="34" charset="0"/>
                <a:ea typeface="Arial" panose="020B0604020202020204" pitchFamily="34" charset="0"/>
              </a:rPr>
              <a:t>Anneli</a:t>
            </a:r>
            <a:r>
              <a:rPr lang="en-GB" sz="1800" u="sng">
                <a:effectLst/>
                <a:latin typeface="Arial" panose="020B0604020202020204" pitchFamily="34" charset="0"/>
                <a:ea typeface="Arial" panose="020B0604020202020204" pitchFamily="34" charset="0"/>
              </a:rPr>
              <a:t> Andersson</a:t>
            </a:r>
            <a:r>
              <a:rPr lang="en-GB" sz="1800" u="sng" baseline="30000">
                <a:effectLst/>
                <a:latin typeface="Arial" panose="020B0604020202020204" pitchFamily="34" charset="0"/>
                <a:ea typeface="Arial" panose="020B0604020202020204" pitchFamily="34" charset="0"/>
              </a:rPr>
              <a:t>1</a:t>
            </a:r>
            <a:r>
              <a:rPr lang="en-GB" sz="1800" baseline="300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Matt Kelly</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Celeste McCracken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Helena Thomaides-Brears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Andrea Dennis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Betty Raman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Rowan Nicholls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Stefan Neubauer</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Steffen Petersen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Zahra Raisi-Estabragh</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Nichols</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Ntobeko</a:t>
            </a:r>
            <a:r>
              <a:rPr lang="en-US" sz="1800">
                <a:effectLst/>
                <a:latin typeface="Arial" panose="020B0604020202020204" pitchFamily="34" charset="0"/>
                <a:ea typeface="Times New Roman" panose="02020603050405020304" pitchFamily="18" charset="0"/>
              </a:rPr>
              <a:t> Ntusi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Kazem Rahimi</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Rajarshi</a:t>
            </a:r>
            <a:r>
              <a:rPr lang="en-US" sz="1800">
                <a:effectLst/>
                <a:latin typeface="Arial" panose="020B0604020202020204" pitchFamily="34" charset="0"/>
                <a:ea typeface="Times New Roman" panose="02020603050405020304" pitchFamily="18" charset="0"/>
              </a:rPr>
              <a:t> Banerjee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Amitava</a:t>
            </a:r>
            <a:r>
              <a:rPr lang="en-US" sz="1800">
                <a:effectLst/>
                <a:latin typeface="Arial" panose="020B0604020202020204" pitchFamily="34" charset="0"/>
                <a:ea typeface="Times New Roman" panose="02020603050405020304" pitchFamily="18" charset="0"/>
              </a:rPr>
              <a:t> Banerjee</a:t>
            </a:r>
            <a:r>
              <a:rPr lang="en-US" sz="1800" baseline="30000">
                <a:effectLst/>
                <a:latin typeface="Arial" panose="020B0604020202020204" pitchFamily="34" charset="0"/>
                <a:ea typeface="Times New Roman" panose="02020603050405020304" pitchFamily="18" charset="0"/>
              </a:rPr>
              <a:t>7</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Perspectum,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University of Oxford, Oxford Centre for Magnetic Resonance (OCMR),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Queen Mary University, William Harvey Research Institute,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Big Data Institute,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University of Cape Town, Cape Town, South Africa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Oxford, Nuffield Department of Women's and Reproductive Health,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UCL Institute Of Health Informatics, London, United Kingdom</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ami.banerjee@ucl.ac.uk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solidFill>
                  <a:srgbClr val="000000"/>
                </a:solidFill>
                <a:effectLst/>
                <a:latin typeface="Arial" panose="020B0604020202020204" pitchFamily="34" charset="0"/>
                <a:ea typeface="Times New Roman" panose="02020603050405020304" pitchFamily="18" charset="0"/>
              </a:rPr>
              <a:t>Cardiovascular disease (CVD) accounts for 40% of total deaths in NAFLD. Currently risk stratification is focused on development of advanced fibrosis, however often this point is too late in disease trajectory, which restricts opportunities for successful intervention or mitigation of CVD. Iron corrected T1 (cT1) is an MRI biomarker of histological disease activity that predicts liver-related outcomes in those with chronic liver disease. Our aim was to evaluate risk of CVD outcomes in the general population using cT1.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solidFill>
                  <a:srgbClr val="000000"/>
                </a:solidFill>
                <a:effectLst/>
                <a:latin typeface="Arial" panose="020B0604020202020204" pitchFamily="34" charset="0"/>
                <a:ea typeface="Times New Roman" panose="02020603050405020304" pitchFamily="18" charset="0"/>
              </a:rPr>
              <a:t>Of </a:t>
            </a:r>
            <a:r>
              <a:rPr lang="en-US" sz="1800">
                <a:solidFill>
                  <a:srgbClr val="000000"/>
                </a:solidFill>
                <a:effectLst/>
                <a:latin typeface="Arial" panose="020B0604020202020204" pitchFamily="34" charset="0"/>
                <a:ea typeface="Times New Roman" panose="02020603050405020304" pitchFamily="18" charset="0"/>
              </a:rPr>
              <a:t>502, 506</a:t>
            </a:r>
            <a:r>
              <a:rPr lang="en-GB" sz="1800">
                <a:solidFill>
                  <a:srgbClr val="000000"/>
                </a:solidFill>
                <a:effectLst/>
                <a:latin typeface="Arial" panose="020B0604020202020204" pitchFamily="34" charset="0"/>
                <a:ea typeface="Times New Roman" panose="02020603050405020304" pitchFamily="18" charset="0"/>
              </a:rPr>
              <a:t> participants in the UK Biobank study, 33, 616 had complete MRI liver data available. MRI biomarkers of liver fat (PDFF) and </a:t>
            </a:r>
            <a:r>
              <a:rPr lang="en-GB" sz="1800" err="1">
                <a:solidFill>
                  <a:srgbClr val="000000"/>
                </a:solidFill>
                <a:effectLst/>
                <a:latin typeface="Arial" panose="020B0604020202020204" pitchFamily="34" charset="0"/>
                <a:ea typeface="Times New Roman" panose="02020603050405020304" pitchFamily="18" charset="0"/>
              </a:rPr>
              <a:t>fibroinflammation</a:t>
            </a:r>
            <a:r>
              <a:rPr lang="en-GB" sz="1800">
                <a:effectLst/>
                <a:latin typeface="Arial" panose="020B0604020202020204" pitchFamily="34" charset="0"/>
                <a:ea typeface="Times New Roman" panose="02020603050405020304" pitchFamily="18" charset="0"/>
              </a:rPr>
              <a:t> </a:t>
            </a:r>
            <a:r>
              <a:rPr lang="en-GB" sz="1800">
                <a:solidFill>
                  <a:srgbClr val="000000"/>
                </a:solidFill>
                <a:effectLst/>
                <a:latin typeface="Arial" panose="020B0604020202020204" pitchFamily="34" charset="0"/>
                <a:ea typeface="Times New Roman" panose="02020603050405020304" pitchFamily="18" charset="0"/>
              </a:rPr>
              <a:t>(cT1) were measured using </a:t>
            </a:r>
            <a:r>
              <a:rPr lang="en-GB" sz="1800" err="1">
                <a:solidFill>
                  <a:srgbClr val="000000"/>
                </a:solidFill>
                <a:effectLst/>
                <a:latin typeface="Arial" panose="020B0604020202020204" pitchFamily="34" charset="0"/>
                <a:ea typeface="Times New Roman" panose="02020603050405020304" pitchFamily="18" charset="0"/>
              </a:rPr>
              <a:t>Liver</a:t>
            </a:r>
            <a:r>
              <a:rPr lang="en-GB" sz="1800" i="1" err="1">
                <a:solidFill>
                  <a:srgbClr val="000000"/>
                </a:solidFill>
                <a:effectLst/>
                <a:latin typeface="Arial" panose="020B0604020202020204" pitchFamily="34" charset="0"/>
                <a:ea typeface="Times New Roman" panose="02020603050405020304" pitchFamily="18" charset="0"/>
              </a:rPr>
              <a:t>MultiScan</a:t>
            </a:r>
            <a:r>
              <a:rPr lang="en-GB" sz="1800">
                <a:solidFill>
                  <a:srgbClr val="000000"/>
                </a:solidFill>
                <a:effectLst/>
                <a:latin typeface="Arial" panose="020B0604020202020204" pitchFamily="34" charset="0"/>
                <a:ea typeface="Times New Roman" panose="02020603050405020304" pitchFamily="18" charset="0"/>
              </a:rPr>
              <a:t>® and fibrosis assessed using the FIB4-index. Multivariable Cox regression was used to model associations between these index tests using pre-defined thresholds and commonly reported and primary CVDs outcomes (any major CVD event, CVD hospitalization, and new onset: stroke, myocardial infarction, ischemic heart disease, heart failure, atrial fibrillation, serious arrhythmias, and non-ischemic cardiomyopathy) and all-cause mortality. cT1 threshold was 800ms, the referenced upper limit of normal; FIB4 was assessed using the 2 commonly reported thresholds of 1.3 for screening and 2.67 for diagnosis. Multivariable models were adjusted for</a:t>
            </a:r>
            <a:r>
              <a:rPr lang="en-GB" sz="1800">
                <a:effectLst/>
                <a:latin typeface="Arial" panose="020B0604020202020204" pitchFamily="34" charset="0"/>
                <a:ea typeface="Calibri" panose="020F0502020204030204" pitchFamily="34" charset="0"/>
              </a:rPr>
              <a:t> liver function and metabolic blood biomarkers and demographics (</a:t>
            </a:r>
            <a:r>
              <a:rPr lang="en-GB" sz="1800">
                <a:solidFill>
                  <a:srgbClr val="000000"/>
                </a:solidFill>
                <a:effectLst/>
                <a:latin typeface="Arial" panose="020B0604020202020204" pitchFamily="34" charset="0"/>
                <a:ea typeface="Times New Roman" panose="02020603050405020304" pitchFamily="18" charset="0"/>
              </a:rPr>
              <a:t>body mass index (</a:t>
            </a:r>
            <a:r>
              <a:rPr lang="en-GB" sz="1800">
                <a:effectLst/>
                <a:latin typeface="Arial" panose="020B0604020202020204" pitchFamily="34" charset="0"/>
                <a:ea typeface="Calibri" panose="020F0502020204030204" pitchFamily="34" charset="0"/>
              </a:rPr>
              <a:t>BMI), age, and sex).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Times New Roman" panose="02020603050405020304" pitchFamily="18" charset="0"/>
              </a:rPr>
              <a:t>Participants were followed up for a median of 2.5 years (range:1.1-5.2), with a median time to primary events of 1.4 years (range: 0-1.5). Median age was 65 years (range: 45-82), and BMI was 26 kg.m</a:t>
            </a:r>
            <a:r>
              <a:rPr lang="en-GB" sz="1800" baseline="30000">
                <a:solidFill>
                  <a:srgbClr val="000000"/>
                </a:solidFill>
                <a:effectLst/>
                <a:latin typeface="Arial" panose="020B0604020202020204" pitchFamily="34" charset="0"/>
                <a:ea typeface="Times New Roman" panose="02020603050405020304" pitchFamily="18" charset="0"/>
              </a:rPr>
              <a:t>-2</a:t>
            </a:r>
            <a:r>
              <a:rPr lang="en-GB" sz="1800">
                <a:solidFill>
                  <a:srgbClr val="000000"/>
                </a:solidFill>
                <a:effectLst/>
                <a:latin typeface="Arial" panose="020B0604020202020204" pitchFamily="34" charset="0"/>
                <a:ea typeface="Times New Roman" panose="02020603050405020304" pitchFamily="18" charset="0"/>
              </a:rPr>
              <a:t> (range: 13-62). In multivariate analyses, h</a:t>
            </a:r>
            <a:r>
              <a:rPr lang="en-US" sz="1800" err="1">
                <a:solidFill>
                  <a:srgbClr val="000000"/>
                </a:solidFill>
                <a:effectLst/>
                <a:latin typeface="Arial" panose="020B0604020202020204" pitchFamily="34" charset="0"/>
                <a:ea typeface="Times New Roman" panose="02020603050405020304" pitchFamily="18" charset="0"/>
              </a:rPr>
              <a:t>igh</a:t>
            </a:r>
            <a:r>
              <a:rPr lang="en-US" sz="1800">
                <a:solidFill>
                  <a:srgbClr val="000000"/>
                </a:solidFill>
                <a:effectLst/>
                <a:latin typeface="Arial" panose="020B0604020202020204" pitchFamily="34" charset="0"/>
                <a:ea typeface="Times New Roman" panose="02020603050405020304" pitchFamily="18" charset="0"/>
              </a:rPr>
              <a:t> cT1 (&gt;800ms) but neither FIB4 thresholds, smoking status, high blood pressure or liver blood biomarkers were associated with a higher risk of hospitalization due to CVD events (HR: 1.39 (1.08-1.78) p = 0.01).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Fibroinflammatory disease, diagnosed by liver MRI, is </a:t>
            </a:r>
            <a:r>
              <a:rPr lang="en-GB" sz="1800">
                <a:solidFill>
                  <a:srgbClr val="000000"/>
                </a:solidFill>
                <a:effectLst/>
                <a:latin typeface="Arial" panose="020B0604020202020204" pitchFamily="34" charset="0"/>
                <a:ea typeface="Times New Roman" panose="02020603050405020304" pitchFamily="18" charset="0"/>
              </a:rPr>
              <a:t>associated with higher risk</a:t>
            </a:r>
            <a:r>
              <a:rPr lang="en-GB" sz="1800">
                <a:effectLst/>
                <a:latin typeface="Arial" panose="020B0604020202020204" pitchFamily="34" charset="0"/>
                <a:ea typeface="Calibri" panose="020F0502020204030204" pitchFamily="34" charset="0"/>
              </a:rPr>
              <a:t> of future CVD events independently from liver blood biomarkers and might be associated with pre-clinical signs of liver disease. Liver </a:t>
            </a:r>
            <a:r>
              <a:rPr lang="en-GB" sz="1800" err="1">
                <a:effectLst/>
                <a:latin typeface="Arial" panose="020B0604020202020204" pitchFamily="34" charset="0"/>
                <a:ea typeface="Calibri" panose="020F0502020204030204" pitchFamily="34" charset="0"/>
              </a:rPr>
              <a:t>fibroinflammation</a:t>
            </a:r>
            <a:r>
              <a:rPr lang="en-GB" sz="1800">
                <a:effectLst/>
                <a:latin typeface="Arial" panose="020B0604020202020204" pitchFamily="34" charset="0"/>
                <a:ea typeface="Calibri" panose="020F0502020204030204" pitchFamily="34" charset="0"/>
              </a:rPr>
              <a:t> it is an important and modifiable risk factor for heart disease. Future clinical trials of liver therapeutics may consider liver cT1 as a surrogate end point of CVD risk.</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2748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AF, </a:t>
            </a:r>
            <a:r>
              <a:rPr lang="en-GB" sz="1800" i="1">
                <a:solidFill>
                  <a:srgbClr val="000000"/>
                </a:solidFill>
                <a:effectLst/>
                <a:latin typeface="Arial" panose="020B0604020202020204" pitchFamily="34" charset="0"/>
                <a:ea typeface="Times New Roman" panose="02020603050405020304" pitchFamily="18" charset="0"/>
              </a:rPr>
              <a:t>atrial fibrillation; </a:t>
            </a:r>
            <a:r>
              <a:rPr lang="en-US" sz="1800" b="0" i="1" u="none" strike="noStrike" kern="1200">
                <a:solidFill>
                  <a:srgbClr val="000000"/>
                </a:solidFill>
                <a:effectLst/>
                <a:latin typeface="Arial" panose="020B0604020202020204" pitchFamily="34" charset="0"/>
                <a:cs typeface="Arial" panose="020B0604020202020204" pitchFamily="34" charset="0"/>
              </a:rPr>
              <a:t>ALT, alanine aminotransferase; AST, aspartate aminotransferase; </a:t>
            </a:r>
            <a:r>
              <a:rPr lang="en-GB" sz="1800" i="1">
                <a:solidFill>
                  <a:srgbClr val="000000"/>
                </a:solidFill>
                <a:effectLst/>
                <a:latin typeface="Arial" panose="020B0604020202020204" pitchFamily="34" charset="0"/>
                <a:ea typeface="Times New Roman" panose="02020603050405020304" pitchFamily="18" charset="0"/>
              </a:rPr>
              <a:t>BMI, body mass index; cT1, iron corrected T1; </a:t>
            </a:r>
            <a:r>
              <a:rPr lang="en-US" sz="1000" i="1"/>
              <a:t>CVD, </a:t>
            </a:r>
            <a:r>
              <a:rPr lang="en-GB" sz="1800" i="1">
                <a:solidFill>
                  <a:srgbClr val="000000"/>
                </a:solidFill>
                <a:effectLst/>
                <a:latin typeface="Arial" panose="020B0604020202020204" pitchFamily="34" charset="0"/>
              </a:rPr>
              <a:t>c</a:t>
            </a:r>
            <a:r>
              <a:rPr lang="en-GB" sz="1800" i="1">
                <a:solidFill>
                  <a:srgbClr val="000000"/>
                </a:solidFill>
                <a:effectLst/>
                <a:latin typeface="Arial" panose="020B0604020202020204" pitchFamily="34" charset="0"/>
                <a:ea typeface="Times New Roman" panose="02020603050405020304" pitchFamily="18" charset="0"/>
              </a:rPr>
              <a:t>ardiovascular disease; FIB4, fibrosis 4 index; HDL, high density lipoprotein; HF, heart failure; HR, hazard ratio; IHD, ischemic heart disease; LDL, low density lipoprotein; MI, myocardial infarction;</a:t>
            </a:r>
            <a:r>
              <a:rPr lang="en-GB" sz="1800">
                <a:solidFill>
                  <a:srgbClr val="000000"/>
                </a:solidFill>
                <a:effectLst/>
                <a:latin typeface="Arial" panose="020B0604020202020204" pitchFamily="34" charset="0"/>
                <a:ea typeface="Times New Roman" panose="02020603050405020304" pitchFamily="18" charset="0"/>
              </a:rPr>
              <a:t> </a:t>
            </a:r>
            <a:r>
              <a:rPr lang="en-GB" sz="1800" i="1">
                <a:solidFill>
                  <a:srgbClr val="000000"/>
                </a:solidFill>
                <a:effectLst/>
                <a:latin typeface="Arial" panose="020B0604020202020204" pitchFamily="34" charset="0"/>
                <a:ea typeface="Times New Roman" panose="02020603050405020304" pitchFamily="18" charset="0"/>
              </a:rPr>
              <a:t>MRI, magnetic resonance imaging; NIC, non-ischemic cardiomyopathy; PDFF, proton density fat fraction</a:t>
            </a:r>
          </a:p>
          <a:p>
            <a:pPr marL="0" marR="0" lvl="0" indent="0" algn="l" defTabSz="914400" rtl="0" eaLnBrk="1" fontAlgn="auto" latinLnBrk="0" hangingPunct="1">
              <a:lnSpc>
                <a:spcPct val="100000"/>
              </a:lnSpc>
              <a:spcBef>
                <a:spcPts val="0"/>
              </a:spcBef>
              <a:spcAft>
                <a:spcPts val="0"/>
              </a:spcAft>
              <a:buClrTx/>
              <a:buSzTx/>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P04-13</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NAFLD is associated with significantly higher risk of cardiovascular outcomes in the absence of fibrosis-a prospective UK Biobank analysis in 33, 616 individuals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Adriana Roca-Fernandez</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GB" sz="1800" u="sng" err="1">
                <a:effectLst/>
                <a:latin typeface="Arial" panose="020B0604020202020204" pitchFamily="34" charset="0"/>
                <a:ea typeface="Arial" panose="020B0604020202020204" pitchFamily="34" charset="0"/>
              </a:rPr>
              <a:t>Anneli</a:t>
            </a:r>
            <a:r>
              <a:rPr lang="en-GB" sz="1800" u="sng">
                <a:effectLst/>
                <a:latin typeface="Arial" panose="020B0604020202020204" pitchFamily="34" charset="0"/>
                <a:ea typeface="Arial" panose="020B0604020202020204" pitchFamily="34" charset="0"/>
              </a:rPr>
              <a:t> Andersson</a:t>
            </a:r>
            <a:r>
              <a:rPr lang="en-GB" sz="1800" u="sng" baseline="30000">
                <a:effectLst/>
                <a:latin typeface="Arial" panose="020B0604020202020204" pitchFamily="34" charset="0"/>
                <a:ea typeface="Arial" panose="020B0604020202020204" pitchFamily="34" charset="0"/>
              </a:rPr>
              <a:t>1</a:t>
            </a:r>
            <a:r>
              <a:rPr lang="en-GB" sz="1800" baseline="300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Matt Kelly</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Celeste McCracken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Helena Thomaides-Brears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Andrea Dennis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Betty Raman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Rowan Nicholls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Stefan Neubauer</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Steffen Petersen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Zahra Raisi-Estabragh</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Nichols</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Ntobeko</a:t>
            </a:r>
            <a:r>
              <a:rPr lang="en-US" sz="1800">
                <a:effectLst/>
                <a:latin typeface="Arial" panose="020B0604020202020204" pitchFamily="34" charset="0"/>
                <a:ea typeface="Times New Roman" panose="02020603050405020304" pitchFamily="18" charset="0"/>
              </a:rPr>
              <a:t> Ntusi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Kazem Rahimi</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Rajarshi</a:t>
            </a:r>
            <a:r>
              <a:rPr lang="en-US" sz="1800">
                <a:effectLst/>
                <a:latin typeface="Arial" panose="020B0604020202020204" pitchFamily="34" charset="0"/>
                <a:ea typeface="Times New Roman" panose="02020603050405020304" pitchFamily="18" charset="0"/>
              </a:rPr>
              <a:t> Banerjee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Amitava</a:t>
            </a:r>
            <a:r>
              <a:rPr lang="en-US" sz="1800">
                <a:effectLst/>
                <a:latin typeface="Arial" panose="020B0604020202020204" pitchFamily="34" charset="0"/>
                <a:ea typeface="Times New Roman" panose="02020603050405020304" pitchFamily="18" charset="0"/>
              </a:rPr>
              <a:t> Banerjee</a:t>
            </a:r>
            <a:r>
              <a:rPr lang="en-US" sz="1800" baseline="30000">
                <a:effectLst/>
                <a:latin typeface="Arial" panose="020B0604020202020204" pitchFamily="34" charset="0"/>
                <a:ea typeface="Times New Roman" panose="02020603050405020304" pitchFamily="18" charset="0"/>
              </a:rPr>
              <a:t>7</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Perspectum,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University of Oxford, Oxford Centre for Magnetic Resonance (OCMR),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Queen Mary University, William Harvey Research Institute,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Big Data Institute,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University of Cape Town, Cape Town, South Africa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Oxford, Nuffield Department of Women's and Reproductive Health, Oxford,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UCL Institute Of Health Informatics, London, United Kingdom</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ami.banerjee@ucl.ac.uk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solidFill>
                  <a:srgbClr val="000000"/>
                </a:solidFill>
                <a:effectLst/>
                <a:latin typeface="Arial" panose="020B0604020202020204" pitchFamily="34" charset="0"/>
                <a:ea typeface="Times New Roman" panose="02020603050405020304" pitchFamily="18" charset="0"/>
              </a:rPr>
              <a:t>Cardiovascular disease (CVD) accounts for 40% of total deaths in NAFLD. Currently risk stratification is focused on development of advanced fibrosis, however often this point is too late in disease trajectory, which restricts opportunities for successful intervention or mitigation of CVD. Iron corrected T1 (cT1) is an MRI biomarker of histological disease activity that predicts liver-related outcomes in those with chronic liver disease. Our aim was to evaluate risk of CVD outcomes in the general population using cT1.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solidFill>
                  <a:srgbClr val="000000"/>
                </a:solidFill>
                <a:effectLst/>
                <a:latin typeface="Arial" panose="020B0604020202020204" pitchFamily="34" charset="0"/>
                <a:ea typeface="Times New Roman" panose="02020603050405020304" pitchFamily="18" charset="0"/>
              </a:rPr>
              <a:t>Of </a:t>
            </a:r>
            <a:r>
              <a:rPr lang="en-US" sz="1800">
                <a:solidFill>
                  <a:srgbClr val="000000"/>
                </a:solidFill>
                <a:effectLst/>
                <a:latin typeface="Arial" panose="020B0604020202020204" pitchFamily="34" charset="0"/>
                <a:ea typeface="Times New Roman" panose="02020603050405020304" pitchFamily="18" charset="0"/>
              </a:rPr>
              <a:t>502, 506</a:t>
            </a:r>
            <a:r>
              <a:rPr lang="en-GB" sz="1800">
                <a:solidFill>
                  <a:srgbClr val="000000"/>
                </a:solidFill>
                <a:effectLst/>
                <a:latin typeface="Arial" panose="020B0604020202020204" pitchFamily="34" charset="0"/>
                <a:ea typeface="Times New Roman" panose="02020603050405020304" pitchFamily="18" charset="0"/>
              </a:rPr>
              <a:t> participants in the UK Biobank study, 33, 616 had complete MRI liver data available. MRI biomarkers of liver fat (PDFF) and </a:t>
            </a:r>
            <a:r>
              <a:rPr lang="en-GB" sz="1800" err="1">
                <a:solidFill>
                  <a:srgbClr val="000000"/>
                </a:solidFill>
                <a:effectLst/>
                <a:latin typeface="Arial" panose="020B0604020202020204" pitchFamily="34" charset="0"/>
                <a:ea typeface="Times New Roman" panose="02020603050405020304" pitchFamily="18" charset="0"/>
              </a:rPr>
              <a:t>fibroinflammation</a:t>
            </a:r>
            <a:r>
              <a:rPr lang="en-GB" sz="1800">
                <a:effectLst/>
                <a:latin typeface="Arial" panose="020B0604020202020204" pitchFamily="34" charset="0"/>
                <a:ea typeface="Times New Roman" panose="02020603050405020304" pitchFamily="18" charset="0"/>
              </a:rPr>
              <a:t> </a:t>
            </a:r>
            <a:r>
              <a:rPr lang="en-GB" sz="1800">
                <a:solidFill>
                  <a:srgbClr val="000000"/>
                </a:solidFill>
                <a:effectLst/>
                <a:latin typeface="Arial" panose="020B0604020202020204" pitchFamily="34" charset="0"/>
                <a:ea typeface="Times New Roman" panose="02020603050405020304" pitchFamily="18" charset="0"/>
              </a:rPr>
              <a:t>(cT1) were measured using </a:t>
            </a:r>
            <a:r>
              <a:rPr lang="en-GB" sz="1800" err="1">
                <a:solidFill>
                  <a:srgbClr val="000000"/>
                </a:solidFill>
                <a:effectLst/>
                <a:latin typeface="Arial" panose="020B0604020202020204" pitchFamily="34" charset="0"/>
                <a:ea typeface="Times New Roman" panose="02020603050405020304" pitchFamily="18" charset="0"/>
              </a:rPr>
              <a:t>Liver</a:t>
            </a:r>
            <a:r>
              <a:rPr lang="en-GB" sz="1800" i="1" err="1">
                <a:solidFill>
                  <a:srgbClr val="000000"/>
                </a:solidFill>
                <a:effectLst/>
                <a:latin typeface="Arial" panose="020B0604020202020204" pitchFamily="34" charset="0"/>
                <a:ea typeface="Times New Roman" panose="02020603050405020304" pitchFamily="18" charset="0"/>
              </a:rPr>
              <a:t>MultiScan</a:t>
            </a:r>
            <a:r>
              <a:rPr lang="en-GB" sz="1800">
                <a:solidFill>
                  <a:srgbClr val="000000"/>
                </a:solidFill>
                <a:effectLst/>
                <a:latin typeface="Arial" panose="020B0604020202020204" pitchFamily="34" charset="0"/>
                <a:ea typeface="Times New Roman" panose="02020603050405020304" pitchFamily="18" charset="0"/>
              </a:rPr>
              <a:t>® and fibrosis assessed using the FIB4-index. Multivariable Cox regression was used to model associations between these index tests using pre-defined thresholds and commonly reported and primary CVDs outcomes (any major CVD event, CVD hospitalization, and new onset: stroke, myocardial infarction, ischemic heart disease, heart failure, atrial fibrillation, serious arrhythmias, and non-ischemic cardiomyopathy) and all-cause mortality. cT1 threshold was 800ms, the referenced upper limit of normal; FIB4 was assessed using the 2 commonly reported thresholds of 1.3 for screening and 2.67 for diagnosis. Multivariable models were adjusted for</a:t>
            </a:r>
            <a:r>
              <a:rPr lang="en-GB" sz="1800">
                <a:effectLst/>
                <a:latin typeface="Arial" panose="020B0604020202020204" pitchFamily="34" charset="0"/>
                <a:ea typeface="Calibri" panose="020F0502020204030204" pitchFamily="34" charset="0"/>
              </a:rPr>
              <a:t> liver function and metabolic blood biomarkers and demographics (</a:t>
            </a:r>
            <a:r>
              <a:rPr lang="en-GB" sz="1800">
                <a:solidFill>
                  <a:srgbClr val="000000"/>
                </a:solidFill>
                <a:effectLst/>
                <a:latin typeface="Arial" panose="020B0604020202020204" pitchFamily="34" charset="0"/>
                <a:ea typeface="Times New Roman" panose="02020603050405020304" pitchFamily="18" charset="0"/>
              </a:rPr>
              <a:t>body mass index (</a:t>
            </a:r>
            <a:r>
              <a:rPr lang="en-GB" sz="1800">
                <a:effectLst/>
                <a:latin typeface="Arial" panose="020B0604020202020204" pitchFamily="34" charset="0"/>
                <a:ea typeface="Calibri" panose="020F0502020204030204" pitchFamily="34" charset="0"/>
              </a:rPr>
              <a:t>BMI), age, and sex).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Times New Roman" panose="02020603050405020304" pitchFamily="18" charset="0"/>
              </a:rPr>
              <a:t>Participants were followed up for a median of 2.5 years (range:1.1-5.2), with a median time to primary events of 1.4 years (range: 0-1.5). Median age was 65 years (range: 45-82), and BMI was 26 kg.m</a:t>
            </a:r>
            <a:r>
              <a:rPr lang="en-GB" sz="1800" baseline="30000">
                <a:solidFill>
                  <a:srgbClr val="000000"/>
                </a:solidFill>
                <a:effectLst/>
                <a:latin typeface="Arial" panose="020B0604020202020204" pitchFamily="34" charset="0"/>
                <a:ea typeface="Times New Roman" panose="02020603050405020304" pitchFamily="18" charset="0"/>
              </a:rPr>
              <a:t>-2</a:t>
            </a:r>
            <a:r>
              <a:rPr lang="en-GB" sz="1800">
                <a:solidFill>
                  <a:srgbClr val="000000"/>
                </a:solidFill>
                <a:effectLst/>
                <a:latin typeface="Arial" panose="020B0604020202020204" pitchFamily="34" charset="0"/>
                <a:ea typeface="Times New Roman" panose="02020603050405020304" pitchFamily="18" charset="0"/>
              </a:rPr>
              <a:t> (range: 13-62). In multivariate analyses, h</a:t>
            </a:r>
            <a:r>
              <a:rPr lang="en-US" sz="1800" err="1">
                <a:solidFill>
                  <a:srgbClr val="000000"/>
                </a:solidFill>
                <a:effectLst/>
                <a:latin typeface="Arial" panose="020B0604020202020204" pitchFamily="34" charset="0"/>
                <a:ea typeface="Times New Roman" panose="02020603050405020304" pitchFamily="18" charset="0"/>
              </a:rPr>
              <a:t>igh</a:t>
            </a:r>
            <a:r>
              <a:rPr lang="en-US" sz="1800">
                <a:solidFill>
                  <a:srgbClr val="000000"/>
                </a:solidFill>
                <a:effectLst/>
                <a:latin typeface="Arial" panose="020B0604020202020204" pitchFamily="34" charset="0"/>
                <a:ea typeface="Times New Roman" panose="02020603050405020304" pitchFamily="18" charset="0"/>
              </a:rPr>
              <a:t> cT1 (&gt;800ms) but neither FIB4 thresholds, smoking status, high blood pressure or liver blood biomarkers were associated with a higher risk of hospitalization due to CVD events (HR: 1.39 (1.08-1.78) p = 0.01).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Fibroinflammatory disease, diagnosed by liver MRI, is </a:t>
            </a:r>
            <a:r>
              <a:rPr lang="en-GB" sz="1800">
                <a:solidFill>
                  <a:srgbClr val="000000"/>
                </a:solidFill>
                <a:effectLst/>
                <a:latin typeface="Arial" panose="020B0604020202020204" pitchFamily="34" charset="0"/>
                <a:ea typeface="Times New Roman" panose="02020603050405020304" pitchFamily="18" charset="0"/>
              </a:rPr>
              <a:t>associated with higher risk</a:t>
            </a:r>
            <a:r>
              <a:rPr lang="en-GB" sz="1800">
                <a:effectLst/>
                <a:latin typeface="Arial" panose="020B0604020202020204" pitchFamily="34" charset="0"/>
                <a:ea typeface="Calibri" panose="020F0502020204030204" pitchFamily="34" charset="0"/>
              </a:rPr>
              <a:t> of future CVD events independently from liver blood biomarkers and might be associated with pre-clinical signs of liver disease. Liver </a:t>
            </a:r>
            <a:r>
              <a:rPr lang="en-GB" sz="1800" err="1">
                <a:effectLst/>
                <a:latin typeface="Arial" panose="020B0604020202020204" pitchFamily="34" charset="0"/>
                <a:ea typeface="Calibri" panose="020F0502020204030204" pitchFamily="34" charset="0"/>
              </a:rPr>
              <a:t>fibroinflammation</a:t>
            </a:r>
            <a:r>
              <a:rPr lang="en-GB" sz="1800">
                <a:effectLst/>
                <a:latin typeface="Arial" panose="020B0604020202020204" pitchFamily="34" charset="0"/>
                <a:ea typeface="Calibri" panose="020F0502020204030204" pitchFamily="34" charset="0"/>
              </a:rPr>
              <a:t> it is an important and modifiable risk factor for heart disease. Future clinical trials of liver therapeutics may consider liver cT1 as a surrogate end point of CVD risk.</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9629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US" sz="1000" i="1">
                <a:solidFill>
                  <a:sysClr val="windowText" lastClr="000000"/>
                </a:solidFill>
                <a:cs typeface="Arial" panose="020B0604020202020204" pitchFamily="34" charset="0"/>
              </a:rPr>
              <a:t>ADAMTSL2</a:t>
            </a:r>
            <a:r>
              <a:rPr lang="en-US" sz="1000" b="1" i="1">
                <a:solidFill>
                  <a:sysClr val="windowText" lastClr="000000"/>
                </a:solidFill>
                <a:effectLst/>
                <a:latin typeface="Arial" panose="020B0604020202020204" pitchFamily="34" charset="0"/>
                <a:cs typeface="Arial" panose="020B0604020202020204" pitchFamily="34" charset="0"/>
              </a:rPr>
              <a:t>, </a:t>
            </a:r>
            <a:r>
              <a:rPr lang="en-GB" sz="1000" i="1">
                <a:effectLst/>
                <a:latin typeface="Calibri" panose="020F0502020204030204" pitchFamily="34" charset="0"/>
              </a:rPr>
              <a:t>extracellular matrix glycoprotein ADAMTS like 2; AUC, </a:t>
            </a:r>
            <a:r>
              <a:rPr lang="en-US" sz="1000" i="1">
                <a:solidFill>
                  <a:sysClr val="windowText" lastClr="000000"/>
                </a:solidFill>
                <a:cs typeface="Arial" panose="020B0604020202020204" pitchFamily="34" charset="0"/>
              </a:rPr>
              <a:t>area under the curve; CI, confidence interval; </a:t>
            </a:r>
            <a:r>
              <a:rPr lang="en-US" sz="1000" i="1"/>
              <a:t>FFPE, formalin-fixed paraffin embedded; NAFLD, non-alcoholic fatty liver disease; NASH, non-alcoholic steatohepatitis; ST, spatial transcriptomics</a:t>
            </a:r>
            <a:endParaRPr lang="en-GB" sz="1000" i="1">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effectLst/>
                <a:latin typeface="Arial" panose="020B0604020202020204" pitchFamily="34" charset="0"/>
                <a:ea typeface="Times New Roman" panose="02020603050405020304" pitchFamily="18" charset="0"/>
              </a:rPr>
              <a:t>P04-18</a:t>
            </a:r>
            <a:endParaRPr lang="en-CH" sz="1800">
              <a:effectLst/>
              <a:latin typeface="Times New Roman" panose="02020603050405020304" pitchFamily="18" charset="0"/>
              <a:ea typeface="Times New Roman" panose="02020603050405020304" pitchFamily="18" charset="0"/>
            </a:endParaRPr>
          </a:p>
          <a:p>
            <a:pPr marL="0" indent="0">
              <a:buNone/>
            </a:pPr>
            <a:r>
              <a:rPr lang="en-US" sz="1800" b="1">
                <a:effectLst/>
                <a:latin typeface="Arial" panose="020B0604020202020204" pitchFamily="34" charset="0"/>
                <a:ea typeface="Times New Roman" panose="02020603050405020304" pitchFamily="18" charset="0"/>
              </a:rPr>
              <a:t>Proteomics and spatial transcriptomics show that ADAMTSL2 is a promising biomarker in NAFLD with significant fibrosis</a:t>
            </a:r>
            <a:endParaRPr lang="en-CH" sz="1800">
              <a:effectLst/>
              <a:latin typeface="Times New Roman" panose="02020603050405020304" pitchFamily="18" charset="0"/>
              <a:ea typeface="Times New Roman" panose="02020603050405020304" pitchFamily="18" charset="0"/>
            </a:endParaRPr>
          </a:p>
          <a:p>
            <a:pPr marL="0" indent="0">
              <a:lnSpc>
                <a:spcPct val="115000"/>
              </a:lnSpc>
              <a:buNone/>
            </a:pPr>
            <a:r>
              <a:rPr lang="en-US" sz="1800">
                <a:effectLst/>
                <a:latin typeface="Arial" panose="020B0604020202020204" pitchFamily="34" charset="0"/>
                <a:ea typeface="Times New Roman" panose="02020603050405020304" pitchFamily="18" charset="0"/>
              </a:rPr>
              <a:t>Mikkel Werge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Kristian Bendtsen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Jonas Kildegaard</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Maria Ougaard</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Henning Hvid</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Birgitte</a:t>
            </a:r>
            <a:r>
              <a:rPr lang="en-US" sz="1800">
                <a:effectLst/>
                <a:latin typeface="Arial" panose="020B0604020202020204" pitchFamily="34" charset="0"/>
                <a:ea typeface="Times New Roman" panose="02020603050405020304" pitchFamily="18" charset="0"/>
              </a:rPr>
              <a:t> Viuff</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Elias Rashu</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Mira Thing</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Liv Hetland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Anders Junker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Reza Serizawa</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Mogens</a:t>
            </a:r>
            <a:r>
              <a:rPr lang="en-US" sz="1800">
                <a:effectLst/>
                <a:latin typeface="Arial" panose="020B0604020202020204" pitchFamily="34" charset="0"/>
                <a:ea typeface="Times New Roman" panose="02020603050405020304" pitchFamily="18" charset="0"/>
              </a:rPr>
              <a:t> Vyberg</a:t>
            </a:r>
            <a:r>
              <a:rPr lang="en-US" sz="1800" baseline="30000">
                <a:effectLst/>
                <a:latin typeface="Arial" panose="020B0604020202020204" pitchFamily="34" charset="0"/>
                <a:ea typeface="Times New Roman" panose="02020603050405020304" pitchFamily="18" charset="0"/>
              </a:rPr>
              <a:t>4 5</a:t>
            </a:r>
            <a:r>
              <a:rPr lang="en-GB" sz="1800">
                <a:effectLst/>
                <a:latin typeface="Arial" panose="020B0604020202020204" pitchFamily="34" charset="0"/>
                <a:ea typeface="Arial" panose="020B0604020202020204" pitchFamily="34" charset="0"/>
              </a:rPr>
              <a:t>, </a:t>
            </a:r>
            <a:r>
              <a:rPr lang="en-US" sz="1800" u="sng">
                <a:effectLst/>
                <a:latin typeface="Arial" panose="020B0604020202020204" pitchFamily="34" charset="0"/>
                <a:ea typeface="Times New Roman" panose="02020603050405020304" pitchFamily="18" charset="0"/>
              </a:rPr>
              <a:t>Elisabeth Galsgaard</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Lise Lotte Gluud</a:t>
            </a:r>
            <a:r>
              <a:rPr lang="en-US" sz="1800" baseline="30000">
                <a:effectLst/>
                <a:latin typeface="Arial" panose="020B0604020202020204" pitchFamily="34" charset="0"/>
                <a:ea typeface="Times New Roman" panose="02020603050405020304" pitchFamily="18" charset="0"/>
              </a:rPr>
              <a:t>1 6</a:t>
            </a:r>
            <a:endParaRPr lang="en-CH" sz="1800">
              <a:effectLst/>
              <a:latin typeface="Times New Roman" panose="02020603050405020304" pitchFamily="18" charset="0"/>
              <a:ea typeface="Times New Roman" panose="02020603050405020304" pitchFamily="18" charset="0"/>
            </a:endParaRPr>
          </a:p>
          <a:p>
            <a:pPr marL="0" indent="0">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Copenhagen University Hospital Hvidovre, Gastro Unit, Hvidovre,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Novo Nordisk A/S, Research &amp; Early Development, </a:t>
            </a:r>
            <a:r>
              <a:rPr lang="en-US" sz="1800" i="1" err="1">
                <a:effectLst/>
                <a:latin typeface="Arial" panose="020B0604020202020204" pitchFamily="34" charset="0"/>
                <a:ea typeface="Times New Roman" panose="02020603050405020304" pitchFamily="18" charset="0"/>
              </a:rPr>
              <a:t>Maaloev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Gubra, In Vivo Pharmacology IV, </a:t>
            </a:r>
            <a:r>
              <a:rPr lang="en-US" sz="1800" i="1" err="1">
                <a:effectLst/>
                <a:latin typeface="Arial" panose="020B0604020202020204" pitchFamily="34" charset="0"/>
                <a:ea typeface="Times New Roman" panose="02020603050405020304" pitchFamily="18" charset="0"/>
              </a:rPr>
              <a:t>Hoersholm</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Copenhagen University Hospital Hvidovre, Pathology, Hvidovre,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Aalborg University Copenhagen, Center for RNA Medicine, Copenhagen,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Copenhagen, Clinical Medicine, Copenhagen, Denmark</a:t>
            </a:r>
            <a:endParaRPr lang="en-CH" sz="1800">
              <a:effectLst/>
              <a:latin typeface="Times New Roman" panose="02020603050405020304" pitchFamily="18" charset="0"/>
              <a:ea typeface="Times New Roman" panose="02020603050405020304" pitchFamily="18" charset="0"/>
            </a:endParaRPr>
          </a:p>
          <a:p>
            <a:pPr marL="0" indent="0">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lise.lotte.gluud.01@regionh.dk</a:t>
            </a:r>
            <a:endParaRPr lang="en-CH" sz="1800">
              <a:effectLst/>
              <a:latin typeface="Times New Roman" panose="02020603050405020304" pitchFamily="18" charset="0"/>
              <a:ea typeface="Times New Roman" panose="02020603050405020304" pitchFamily="18" charset="0"/>
            </a:endParaRPr>
          </a:p>
          <a:p>
            <a:pPr marL="0" indent="0">
              <a:buNone/>
            </a:pPr>
            <a:r>
              <a:rPr lang="en-US" sz="1800">
                <a:effectLst/>
                <a:latin typeface="Calibri" panose="020F050202020403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US" sz="1800">
                <a:effectLst/>
                <a:latin typeface="Calibri" panose="020F050202020403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Background and Aims: </a:t>
            </a:r>
            <a:r>
              <a:rPr lang="en-GB" sz="1800">
                <a:effectLst/>
                <a:latin typeface="Arial" panose="020B0604020202020204" pitchFamily="34" charset="0"/>
                <a:ea typeface="Calibri" panose="020F0502020204030204" pitchFamily="34" charset="0"/>
              </a:rPr>
              <a:t>The assessment of fibrosis is key to evaluate prognosis in non-alcoholic fatty liver disease (NAFLD). This study used the </a:t>
            </a:r>
            <a:r>
              <a:rPr lang="en-GB" sz="1800" err="1">
                <a:effectLst/>
                <a:latin typeface="Arial" panose="020B0604020202020204" pitchFamily="34" charset="0"/>
                <a:ea typeface="Calibri" panose="020F0502020204030204" pitchFamily="34" charset="0"/>
              </a:rPr>
              <a:t>SomaScan</a:t>
            </a:r>
            <a:r>
              <a:rPr lang="en-GB" sz="1800">
                <a:effectLst/>
                <a:latin typeface="Arial" panose="020B0604020202020204" pitchFamily="34" charset="0"/>
                <a:ea typeface="Calibri" panose="020F0502020204030204" pitchFamily="34" charset="0"/>
              </a:rPr>
              <a:t> Assay for multiplexed validation of candidate biomarkers and Spatial Transcriptomics (ST) in a prospectively collected cohort including participants with histologically conformed NAFLD and healthy controls. Our primary aim was to identify patients with significant fibrosis (F2-F4).</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Method:</a:t>
            </a:r>
            <a:r>
              <a:rPr lang="en-GB" sz="1800">
                <a:effectLst/>
                <a:latin typeface="Arial" panose="020B0604020202020204" pitchFamily="34" charset="0"/>
                <a:ea typeface="Calibri" panose="020F0502020204030204" pitchFamily="34" charset="0"/>
              </a:rPr>
              <a:t> The analyses included 193 NAFLD patients with fibrosis stage F0 n=42, F1 n=51, F2 n=45, F3 n=26, F4 n=29 (31% with type 2 diabetes) and 79 healthy controls (26 with liver biopsies) from a prospective cohort study. Histology was assessed by two pathologists specializing in NASH. The serum proteome was </a:t>
            </a:r>
            <a:r>
              <a:rPr lang="en-GB" sz="1800" err="1">
                <a:effectLst/>
                <a:latin typeface="Arial" panose="020B0604020202020204" pitchFamily="34" charset="0"/>
                <a:ea typeface="Calibri" panose="020F0502020204030204" pitchFamily="34" charset="0"/>
              </a:rPr>
              <a:t>analyzed</a:t>
            </a:r>
            <a:r>
              <a:rPr lang="en-GB" sz="1800">
                <a:effectLst/>
                <a:latin typeface="Arial" panose="020B0604020202020204" pitchFamily="34" charset="0"/>
                <a:ea typeface="Calibri" panose="020F0502020204030204" pitchFamily="34" charset="0"/>
              </a:rPr>
              <a:t> using the </a:t>
            </a:r>
            <a:r>
              <a:rPr lang="en-GB" sz="1800" err="1">
                <a:effectLst/>
                <a:latin typeface="Arial" panose="020B0604020202020204" pitchFamily="34" charset="0"/>
                <a:ea typeface="Calibri" panose="020F0502020204030204" pitchFamily="34" charset="0"/>
              </a:rPr>
              <a:t>SomaScan</a:t>
            </a:r>
            <a:r>
              <a:rPr lang="en-GB" sz="1800">
                <a:effectLst/>
                <a:latin typeface="Arial" panose="020B0604020202020204" pitchFamily="34" charset="0"/>
                <a:ea typeface="Calibri" panose="020F0502020204030204" pitchFamily="34" charset="0"/>
              </a:rPr>
              <a:t> aptamer-based platform with 7k proteins (</a:t>
            </a:r>
            <a:r>
              <a:rPr lang="en-GB" sz="1800" err="1">
                <a:effectLst/>
                <a:latin typeface="Arial" panose="020B0604020202020204" pitchFamily="34" charset="0"/>
                <a:ea typeface="Calibri" panose="020F0502020204030204" pitchFamily="34" charset="0"/>
              </a:rPr>
              <a:t>SomaLogic</a:t>
            </a:r>
            <a:r>
              <a:rPr lang="en-GB" sz="1800">
                <a:effectLst/>
                <a:latin typeface="Arial" panose="020B0604020202020204" pitchFamily="34" charset="0"/>
                <a:ea typeface="Calibri" panose="020F0502020204030204" pitchFamily="34" charset="0"/>
              </a:rPr>
              <a:t> Inc., USA). ST were employed for in situ capturing allowing quantification and visualization of the transcriptome in liver biopsies (formalin-fixed paraffin embedded, FFPE). The </a:t>
            </a:r>
            <a:r>
              <a:rPr lang="en-GB" sz="1800" err="1">
                <a:effectLst/>
                <a:latin typeface="Arial" panose="020B0604020202020204" pitchFamily="34" charset="0"/>
                <a:ea typeface="Calibri" panose="020F0502020204030204" pitchFamily="34" charset="0"/>
              </a:rPr>
              <a:t>Visium</a:t>
            </a:r>
            <a:r>
              <a:rPr lang="en-GB" sz="1800">
                <a:effectLst/>
                <a:latin typeface="Arial" panose="020B0604020202020204" pitchFamily="34" charset="0"/>
                <a:ea typeface="Calibri" panose="020F0502020204030204" pitchFamily="34" charset="0"/>
              </a:rPr>
              <a:t> platform with 55 µm spot size (10x Genomics Inc., USA) was used and spatial mRNA expression was visualized by Loupe Browser 6 from the vendor.</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Results:</a:t>
            </a:r>
            <a:r>
              <a:rPr lang="en-GB" sz="1800">
                <a:effectLst/>
                <a:latin typeface="Arial" panose="020B0604020202020204" pitchFamily="34" charset="0"/>
                <a:ea typeface="Calibri" panose="020F0502020204030204" pitchFamily="34" charset="0"/>
              </a:rPr>
              <a:t> In patients with NAFLD, 20 proteins were increased (log (Odds) &gt;1) in cases with significant fibrosis [-Log10 P&gt;5]. The extracellular matrix glycoprotein ADAMTS Like 2 (ADAMTSL2) was clearly upregulated in significant fibrosis with an area under the curve (AUC) value of 0.818 (95% CI: 0.755–0.882), a sensitivity of 81% and specificity of 75% (optimal cut-off value of 2033 RFU). ADAMTSL2 gradually increased with fibrosis and differed between fibrosis stages [Kruskal Wallis test: P=2.96-23] and between NAFLD patients and healthy controls. ST showed increased hepatic mRNA expression of ADAMTSL2 predominantly localized to areas with fibrosis and with increasing intensity in patients with significant fibrosis (Figure). Other proteins including ALDOB and FABP1 were increased in NAFLD but did not increase with fibrosis stage. Other proteins including FCMR and NOTCH3 were specifically upregulated in cirrhosis.</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Conclusion:</a:t>
            </a:r>
            <a:r>
              <a:rPr lang="en-GB" sz="1800">
                <a:effectLst/>
                <a:latin typeface="Arial" panose="020B0604020202020204" pitchFamily="34" charset="0"/>
                <a:ea typeface="Calibri" panose="020F0502020204030204" pitchFamily="34" charset="0"/>
              </a:rPr>
              <a:t> This study found that ADAMTSL2 appears to be associated with fibrosis progression and a promising biomarker to diagnose NAFLD patients with significant fibrosis. Other biomarkers were either increased in NAFLD (ALDOB and FABP1) and possibly associated with hepatic steatosis or were specifically upregulated in the cirrhosis stage (FCMR and NOTCH3). LC-MS/MS proteomics is currently being conducted on plasma and liver tissue in the same cohort to validate </a:t>
            </a:r>
            <a:r>
              <a:rPr lang="en-GB" sz="1800" err="1">
                <a:effectLst/>
                <a:latin typeface="Arial" panose="020B0604020202020204" pitchFamily="34" charset="0"/>
                <a:ea typeface="Calibri" panose="020F0502020204030204" pitchFamily="34" charset="0"/>
              </a:rPr>
              <a:t>SomaScan</a:t>
            </a:r>
            <a:r>
              <a:rPr lang="en-GB" sz="1800">
                <a:effectLst/>
                <a:latin typeface="Arial" panose="020B0604020202020204" pitchFamily="34" charset="0"/>
                <a:ea typeface="Calibri" panose="020F0502020204030204" pitchFamily="34" charset="0"/>
              </a:rPr>
              <a:t> data and to discover biomarkers that were not captured by the </a:t>
            </a:r>
            <a:r>
              <a:rPr lang="en-GB" sz="1800" err="1">
                <a:effectLst/>
                <a:latin typeface="Arial" panose="020B0604020202020204" pitchFamily="34" charset="0"/>
                <a:ea typeface="Calibri" panose="020F0502020204030204" pitchFamily="34" charset="0"/>
              </a:rPr>
              <a:t>Somalogics</a:t>
            </a:r>
            <a:r>
              <a:rPr lang="en-GB" sz="1800">
                <a:effectLst/>
                <a:latin typeface="Arial" panose="020B0604020202020204" pitchFamily="34" charset="0"/>
                <a:ea typeface="Calibri" panose="020F0502020204030204" pitchFamily="34" charset="0"/>
              </a:rPr>
              <a:t> platform.</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8384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US" sz="1000" i="1">
                <a:solidFill>
                  <a:sysClr val="windowText" lastClr="000000"/>
                </a:solidFill>
                <a:cs typeface="Arial" panose="020B0604020202020204" pitchFamily="34" charset="0"/>
              </a:rPr>
              <a:t>ADAMTSL2</a:t>
            </a:r>
            <a:r>
              <a:rPr lang="en-US" sz="1000" b="1" i="1">
                <a:solidFill>
                  <a:sysClr val="windowText" lastClr="000000"/>
                </a:solidFill>
                <a:effectLst/>
                <a:latin typeface="Arial" panose="020B0604020202020204" pitchFamily="34" charset="0"/>
                <a:cs typeface="Arial" panose="020B0604020202020204" pitchFamily="34" charset="0"/>
              </a:rPr>
              <a:t>, </a:t>
            </a:r>
            <a:r>
              <a:rPr lang="en-GB" sz="1000" i="1">
                <a:effectLst/>
                <a:latin typeface="Calibri" panose="020F0502020204030204" pitchFamily="34" charset="0"/>
              </a:rPr>
              <a:t>extracellular matrix glycoprotein ADAMTS like 2; AUC, </a:t>
            </a:r>
            <a:r>
              <a:rPr lang="en-US" sz="1000" i="1">
                <a:solidFill>
                  <a:sysClr val="windowText" lastClr="000000"/>
                </a:solidFill>
                <a:cs typeface="Arial" panose="020B0604020202020204" pitchFamily="34" charset="0"/>
              </a:rPr>
              <a:t>area under the curve; CI, confidence interval; </a:t>
            </a:r>
            <a:r>
              <a:rPr lang="en-US" sz="1000" i="1"/>
              <a:t>FFPE, formalin-fixed paraffin embedded; NAFLD, non-alcoholic fatty liver disease; NASH, non-alcoholic steatohepatitis; ST, spatial transcriptomics</a:t>
            </a:r>
            <a:endParaRPr lang="en-US" sz="800" i="1">
              <a:solidFill>
                <a:sysClr val="windowText" lastClr="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effectLst/>
                <a:latin typeface="Arial" panose="020B0604020202020204" pitchFamily="34" charset="0"/>
                <a:ea typeface="Times New Roman" panose="02020603050405020304" pitchFamily="18" charset="0"/>
              </a:rPr>
              <a:t>P04-18</a:t>
            </a:r>
            <a:endParaRPr lang="en-CH" sz="1800">
              <a:effectLst/>
              <a:latin typeface="Times New Roman" panose="02020603050405020304" pitchFamily="18" charset="0"/>
              <a:ea typeface="Times New Roman" panose="02020603050405020304" pitchFamily="18" charset="0"/>
            </a:endParaRPr>
          </a:p>
          <a:p>
            <a:pPr marL="0" indent="0">
              <a:buNone/>
            </a:pPr>
            <a:r>
              <a:rPr lang="en-US" sz="1800" b="1">
                <a:effectLst/>
                <a:latin typeface="Arial" panose="020B0604020202020204" pitchFamily="34" charset="0"/>
                <a:ea typeface="Times New Roman" panose="02020603050405020304" pitchFamily="18" charset="0"/>
              </a:rPr>
              <a:t>Proteomics and spatial transcriptomics show that ADAMTSL2 is a promising biomarker in NAFLD with significant fibrosis</a:t>
            </a:r>
            <a:endParaRPr lang="en-CH" sz="1800">
              <a:effectLst/>
              <a:latin typeface="Times New Roman" panose="02020603050405020304" pitchFamily="18" charset="0"/>
              <a:ea typeface="Times New Roman" panose="02020603050405020304" pitchFamily="18" charset="0"/>
            </a:endParaRPr>
          </a:p>
          <a:p>
            <a:pPr marL="0" indent="0">
              <a:lnSpc>
                <a:spcPct val="115000"/>
              </a:lnSpc>
              <a:buNone/>
            </a:pPr>
            <a:r>
              <a:rPr lang="en-US" sz="1800">
                <a:effectLst/>
                <a:latin typeface="Arial" panose="020B0604020202020204" pitchFamily="34" charset="0"/>
                <a:ea typeface="Times New Roman" panose="02020603050405020304" pitchFamily="18" charset="0"/>
              </a:rPr>
              <a:t>Mikkel Werge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Kristian Bendtsen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Jonas Kildegaard</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Maria Ougaard</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Henning Hvid</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Birgitte</a:t>
            </a:r>
            <a:r>
              <a:rPr lang="en-US" sz="1800">
                <a:effectLst/>
                <a:latin typeface="Arial" panose="020B0604020202020204" pitchFamily="34" charset="0"/>
                <a:ea typeface="Times New Roman" panose="02020603050405020304" pitchFamily="18" charset="0"/>
              </a:rPr>
              <a:t> Viuff</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Elias Rashu</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Mira Thing</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Liv Hetland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Anders Junker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Reza Serizawa</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Mogens</a:t>
            </a:r>
            <a:r>
              <a:rPr lang="en-US" sz="1800">
                <a:effectLst/>
                <a:latin typeface="Arial" panose="020B0604020202020204" pitchFamily="34" charset="0"/>
                <a:ea typeface="Times New Roman" panose="02020603050405020304" pitchFamily="18" charset="0"/>
              </a:rPr>
              <a:t> Vyberg</a:t>
            </a:r>
            <a:r>
              <a:rPr lang="en-US" sz="1800" baseline="30000">
                <a:effectLst/>
                <a:latin typeface="Arial" panose="020B0604020202020204" pitchFamily="34" charset="0"/>
                <a:ea typeface="Times New Roman" panose="02020603050405020304" pitchFamily="18" charset="0"/>
              </a:rPr>
              <a:t>4 5</a:t>
            </a:r>
            <a:r>
              <a:rPr lang="en-GB" sz="1800">
                <a:effectLst/>
                <a:latin typeface="Arial" panose="020B0604020202020204" pitchFamily="34" charset="0"/>
                <a:ea typeface="Arial" panose="020B0604020202020204" pitchFamily="34" charset="0"/>
              </a:rPr>
              <a:t>, </a:t>
            </a:r>
            <a:r>
              <a:rPr lang="en-US" sz="1800" u="sng">
                <a:effectLst/>
                <a:latin typeface="Arial" panose="020B0604020202020204" pitchFamily="34" charset="0"/>
                <a:ea typeface="Times New Roman" panose="02020603050405020304" pitchFamily="18" charset="0"/>
              </a:rPr>
              <a:t>Elisabeth Galsgaard</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Lise Lotte Gluud</a:t>
            </a:r>
            <a:r>
              <a:rPr lang="en-US" sz="1800" baseline="30000">
                <a:effectLst/>
                <a:latin typeface="Arial" panose="020B0604020202020204" pitchFamily="34" charset="0"/>
                <a:ea typeface="Times New Roman" panose="02020603050405020304" pitchFamily="18" charset="0"/>
              </a:rPr>
              <a:t>1 6</a:t>
            </a:r>
            <a:endParaRPr lang="en-CH" sz="1800">
              <a:effectLst/>
              <a:latin typeface="Times New Roman" panose="02020603050405020304" pitchFamily="18" charset="0"/>
              <a:ea typeface="Times New Roman" panose="02020603050405020304" pitchFamily="18" charset="0"/>
            </a:endParaRPr>
          </a:p>
          <a:p>
            <a:pPr marL="0" indent="0">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Copenhagen University Hospital Hvidovre, Gastro Unit, Hvidovre,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Novo Nordisk A/S, Research &amp; Early Development, </a:t>
            </a:r>
            <a:r>
              <a:rPr lang="en-US" sz="1800" i="1" err="1">
                <a:effectLst/>
                <a:latin typeface="Arial" panose="020B0604020202020204" pitchFamily="34" charset="0"/>
                <a:ea typeface="Times New Roman" panose="02020603050405020304" pitchFamily="18" charset="0"/>
              </a:rPr>
              <a:t>Maaloev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Gubra, In Vivo Pharmacology IV, </a:t>
            </a:r>
            <a:r>
              <a:rPr lang="en-US" sz="1800" i="1" err="1">
                <a:effectLst/>
                <a:latin typeface="Arial" panose="020B0604020202020204" pitchFamily="34" charset="0"/>
                <a:ea typeface="Times New Roman" panose="02020603050405020304" pitchFamily="18" charset="0"/>
              </a:rPr>
              <a:t>Hoersholm</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Copenhagen University Hospital Hvidovre, Pathology, Hvidovre,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Aalborg University Copenhagen, Center for RNA Medicine, Copenhagen,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Copenhagen, Clinical Medicine, Copenhagen, Denmark</a:t>
            </a:r>
            <a:endParaRPr lang="en-CH" sz="1800">
              <a:effectLst/>
              <a:latin typeface="Times New Roman" panose="02020603050405020304" pitchFamily="18" charset="0"/>
              <a:ea typeface="Times New Roman" panose="02020603050405020304" pitchFamily="18" charset="0"/>
            </a:endParaRPr>
          </a:p>
          <a:p>
            <a:pPr marL="0" indent="0">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a:effectLst/>
                <a:latin typeface="Arial" panose="020B0604020202020204" pitchFamily="34" charset="0"/>
                <a:ea typeface="Times New Roman" panose="02020603050405020304" pitchFamily="18" charset="0"/>
              </a:rPr>
              <a:t>lise.lotte.gluud.01@regionh.dk</a:t>
            </a:r>
            <a:endParaRPr lang="en-CH" sz="1800">
              <a:effectLst/>
              <a:latin typeface="Times New Roman" panose="02020603050405020304" pitchFamily="18" charset="0"/>
              <a:ea typeface="Times New Roman" panose="02020603050405020304" pitchFamily="18" charset="0"/>
            </a:endParaRPr>
          </a:p>
          <a:p>
            <a:pPr marL="0" indent="0">
              <a:buNone/>
            </a:pPr>
            <a:r>
              <a:rPr lang="en-US" sz="1800">
                <a:effectLst/>
                <a:latin typeface="Calibri" panose="020F050202020403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US" sz="1800">
                <a:effectLst/>
                <a:latin typeface="Calibri" panose="020F050202020403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Background and Aims: </a:t>
            </a:r>
            <a:r>
              <a:rPr lang="en-GB" sz="1800">
                <a:effectLst/>
                <a:latin typeface="Arial" panose="020B0604020202020204" pitchFamily="34" charset="0"/>
                <a:ea typeface="Calibri" panose="020F0502020204030204" pitchFamily="34" charset="0"/>
              </a:rPr>
              <a:t>The assessment of fibrosis is key to evaluate prognosis in non-alcoholic fatty liver disease (NAFLD). This study used the </a:t>
            </a:r>
            <a:r>
              <a:rPr lang="en-GB" sz="1800" err="1">
                <a:effectLst/>
                <a:latin typeface="Arial" panose="020B0604020202020204" pitchFamily="34" charset="0"/>
                <a:ea typeface="Calibri" panose="020F0502020204030204" pitchFamily="34" charset="0"/>
              </a:rPr>
              <a:t>SomaScan</a:t>
            </a:r>
            <a:r>
              <a:rPr lang="en-GB" sz="1800">
                <a:effectLst/>
                <a:latin typeface="Arial" panose="020B0604020202020204" pitchFamily="34" charset="0"/>
                <a:ea typeface="Calibri" panose="020F0502020204030204" pitchFamily="34" charset="0"/>
              </a:rPr>
              <a:t> Assay for multiplexed validation of candidate biomarkers and Spatial Transcriptomics (ST) in a prospectively collected cohort including participants with histologically conformed NAFLD and healthy controls. Our primary aim was to identify patients with significant fibrosis (F2-F4).</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Method:</a:t>
            </a:r>
            <a:r>
              <a:rPr lang="en-GB" sz="1800">
                <a:effectLst/>
                <a:latin typeface="Arial" panose="020B0604020202020204" pitchFamily="34" charset="0"/>
                <a:ea typeface="Calibri" panose="020F0502020204030204" pitchFamily="34" charset="0"/>
              </a:rPr>
              <a:t> The analyses included 193 NAFLD patients with fibrosis stage F0 n=42, F1 n=51, F2 n=45, F3 n=26, F4 n=29 (31% with type 2 diabetes) and 79 healthy controls (26 with liver biopsies) from a prospective cohort study. Histology was assessed by two pathologists specializing in NASH. The serum proteome was </a:t>
            </a:r>
            <a:r>
              <a:rPr lang="en-GB" sz="1800" err="1">
                <a:effectLst/>
                <a:latin typeface="Arial" panose="020B0604020202020204" pitchFamily="34" charset="0"/>
                <a:ea typeface="Calibri" panose="020F0502020204030204" pitchFamily="34" charset="0"/>
              </a:rPr>
              <a:t>analyzed</a:t>
            </a:r>
            <a:r>
              <a:rPr lang="en-GB" sz="1800">
                <a:effectLst/>
                <a:latin typeface="Arial" panose="020B0604020202020204" pitchFamily="34" charset="0"/>
                <a:ea typeface="Calibri" panose="020F0502020204030204" pitchFamily="34" charset="0"/>
              </a:rPr>
              <a:t> using the </a:t>
            </a:r>
            <a:r>
              <a:rPr lang="en-GB" sz="1800" err="1">
                <a:effectLst/>
                <a:latin typeface="Arial" panose="020B0604020202020204" pitchFamily="34" charset="0"/>
                <a:ea typeface="Calibri" panose="020F0502020204030204" pitchFamily="34" charset="0"/>
              </a:rPr>
              <a:t>SomaScan</a:t>
            </a:r>
            <a:r>
              <a:rPr lang="en-GB" sz="1800">
                <a:effectLst/>
                <a:latin typeface="Arial" panose="020B0604020202020204" pitchFamily="34" charset="0"/>
                <a:ea typeface="Calibri" panose="020F0502020204030204" pitchFamily="34" charset="0"/>
              </a:rPr>
              <a:t> aptamer-based platform with 7k proteins (</a:t>
            </a:r>
            <a:r>
              <a:rPr lang="en-GB" sz="1800" err="1">
                <a:effectLst/>
                <a:latin typeface="Arial" panose="020B0604020202020204" pitchFamily="34" charset="0"/>
                <a:ea typeface="Calibri" panose="020F0502020204030204" pitchFamily="34" charset="0"/>
              </a:rPr>
              <a:t>SomaLogic</a:t>
            </a:r>
            <a:r>
              <a:rPr lang="en-GB" sz="1800">
                <a:effectLst/>
                <a:latin typeface="Arial" panose="020B0604020202020204" pitchFamily="34" charset="0"/>
                <a:ea typeface="Calibri" panose="020F0502020204030204" pitchFamily="34" charset="0"/>
              </a:rPr>
              <a:t> Inc., USA). ST were employed for in situ capturing allowing quantification and visualization of the transcriptome in liver biopsies (formalin-fixed paraffin embedded, FFPE). The </a:t>
            </a:r>
            <a:r>
              <a:rPr lang="en-GB" sz="1800" err="1">
                <a:effectLst/>
                <a:latin typeface="Arial" panose="020B0604020202020204" pitchFamily="34" charset="0"/>
                <a:ea typeface="Calibri" panose="020F0502020204030204" pitchFamily="34" charset="0"/>
              </a:rPr>
              <a:t>Visium</a:t>
            </a:r>
            <a:r>
              <a:rPr lang="en-GB" sz="1800">
                <a:effectLst/>
                <a:latin typeface="Arial" panose="020B0604020202020204" pitchFamily="34" charset="0"/>
                <a:ea typeface="Calibri" panose="020F0502020204030204" pitchFamily="34" charset="0"/>
              </a:rPr>
              <a:t> platform with 55 µm spot size (10x Genomics Inc., USA) was used and spatial mRNA expression was visualized by Loupe Browser 6 from the vendor.</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Results:</a:t>
            </a:r>
            <a:r>
              <a:rPr lang="en-GB" sz="1800">
                <a:effectLst/>
                <a:latin typeface="Arial" panose="020B0604020202020204" pitchFamily="34" charset="0"/>
                <a:ea typeface="Calibri" panose="020F0502020204030204" pitchFamily="34" charset="0"/>
              </a:rPr>
              <a:t> In patients with NAFLD, 20 proteins were increased (log (Odds) &gt;1) in cases with significant fibrosis [-Log10 P&gt;5]. The extracellular matrix glycoprotein ADAMTS Like 2 (ADAMTSL2) was clearly upregulated in significant fibrosis with an area under the curve (AUC) value of 0.818 (95% CI: 0.755–0.882), a sensitivity of 81% and specificity of 75% (optimal cut-off value of 2033 RFU). ADAMTSL2 gradually increased with fibrosis and differed between fibrosis stages [Kruskal Wallis test: P=2.96-23] and between NAFLD patients and healthy controls. ST showed increased hepatic mRNA expression of ADAMTSL2 predominantly localized to areas with fibrosis and with increasing intensity in patients with significant fibrosis (Figure). Other proteins including ALDOB and FABP1 were increased in NAFLD but did not increase with fibrosis stage. Other proteins including FCMR and NOTCH3 were specifically upregulated in cirrhosis.</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GB" sz="1800" b="1">
                <a:effectLst/>
                <a:latin typeface="Arial" panose="020B0604020202020204" pitchFamily="34" charset="0"/>
                <a:ea typeface="Calibri" panose="020F0502020204030204" pitchFamily="34" charset="0"/>
              </a:rPr>
              <a:t>Conclusion:</a:t>
            </a:r>
            <a:r>
              <a:rPr lang="en-GB" sz="1800">
                <a:effectLst/>
                <a:latin typeface="Arial" panose="020B0604020202020204" pitchFamily="34" charset="0"/>
                <a:ea typeface="Calibri" panose="020F0502020204030204" pitchFamily="34" charset="0"/>
              </a:rPr>
              <a:t> This study found that ADAMTSL2 appears to be associated with fibrosis progression and a promising biomarker to diagnose NAFLD patients with significant fibrosis. Other biomarkers were either increased in NAFLD (ALDOB and FABP1) and possibly associated with hepatic steatosis or were specifically upregulated in the cirrhosis stage (FCMR and NOTCH3). LC-MS/MS proteomics is currently being conducted on plasma and liver tissue in the same cohort to validate </a:t>
            </a:r>
            <a:r>
              <a:rPr lang="en-GB" sz="1800" err="1">
                <a:effectLst/>
                <a:latin typeface="Arial" panose="020B0604020202020204" pitchFamily="34" charset="0"/>
                <a:ea typeface="Calibri" panose="020F0502020204030204" pitchFamily="34" charset="0"/>
              </a:rPr>
              <a:t>SomaScan</a:t>
            </a:r>
            <a:r>
              <a:rPr lang="en-GB" sz="1800">
                <a:effectLst/>
                <a:latin typeface="Arial" panose="020B0604020202020204" pitchFamily="34" charset="0"/>
                <a:ea typeface="Calibri" panose="020F0502020204030204" pitchFamily="34" charset="0"/>
              </a:rPr>
              <a:t> data and to discover biomarkers that were not captured by the </a:t>
            </a:r>
            <a:r>
              <a:rPr lang="en-GB" sz="1800" err="1">
                <a:effectLst/>
                <a:latin typeface="Arial" panose="020B0604020202020204" pitchFamily="34" charset="0"/>
                <a:ea typeface="Calibri" panose="020F0502020204030204" pitchFamily="34" charset="0"/>
              </a:rPr>
              <a:t>Somalogics</a:t>
            </a:r>
            <a:r>
              <a:rPr lang="en-GB" sz="1800">
                <a:effectLst/>
                <a:latin typeface="Arial" panose="020B0604020202020204" pitchFamily="34" charset="0"/>
                <a:ea typeface="Calibri" panose="020F0502020204030204" pitchFamily="34" charset="0"/>
              </a:rPr>
              <a:t> platform.</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5958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a:p>
        </p:txBody>
      </p:sp>
    </p:spTree>
    <p:extLst>
      <p:ext uri="{BB962C8B-B14F-4D97-AF65-F5344CB8AC3E}">
        <p14:creationId xmlns:p14="http://schemas.microsoft.com/office/powerpoint/2010/main" val="369423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000" i="1"/>
              <a:t>Abbreviations: </a:t>
            </a:r>
            <a:r>
              <a:rPr lang="en-US" sz="800" i="1">
                <a:effectLst/>
                <a:latin typeface="Arial" panose="020B0604020202020204" pitchFamily="34" charset="0"/>
                <a:ea typeface="Calibri" panose="020F0502020204030204" pitchFamily="34" charset="0"/>
              </a:rPr>
              <a:t>COL1A1, </a:t>
            </a:r>
            <a:r>
              <a:rPr lang="fr-CH" sz="1000" b="0" i="1" err="1">
                <a:solidFill>
                  <a:srgbClr val="333333"/>
                </a:solidFill>
                <a:effectLst/>
                <a:latin typeface="-apple-system"/>
                <a:ea typeface="Calibri" panose="020F0502020204030204" pitchFamily="34" charset="0"/>
              </a:rPr>
              <a:t>c</a:t>
            </a:r>
            <a:r>
              <a:rPr lang="fr-CH" sz="1000" b="0" i="1" err="1">
                <a:solidFill>
                  <a:srgbClr val="333333"/>
                </a:solidFill>
                <a:effectLst/>
                <a:latin typeface="-apple-system"/>
              </a:rPr>
              <a:t>ollagen</a:t>
            </a:r>
            <a:r>
              <a:rPr lang="fr-CH" sz="1000" b="0" i="1">
                <a:solidFill>
                  <a:srgbClr val="333333"/>
                </a:solidFill>
                <a:effectLst/>
                <a:latin typeface="-apple-system"/>
              </a:rPr>
              <a:t> type I alpha 1 </a:t>
            </a:r>
            <a:r>
              <a:rPr lang="fr-CH" sz="1000" b="0" i="1" err="1">
                <a:solidFill>
                  <a:srgbClr val="333333"/>
                </a:solidFill>
                <a:effectLst/>
                <a:latin typeface="-apple-system"/>
              </a:rPr>
              <a:t>chain</a:t>
            </a:r>
            <a:r>
              <a:rPr lang="fr-CH" sz="1000" b="0" i="1">
                <a:solidFill>
                  <a:srgbClr val="333333"/>
                </a:solidFill>
                <a:effectLst/>
                <a:latin typeface="-apple-system"/>
              </a:rPr>
              <a:t>; </a:t>
            </a:r>
            <a:r>
              <a:rPr lang="en-US" sz="1000" i="1"/>
              <a:t>COX assay, </a:t>
            </a:r>
            <a:r>
              <a:rPr lang="en-GB" sz="1800" i="1">
                <a:effectLst/>
                <a:latin typeface="Arial" panose="020B0604020202020204" pitchFamily="34" charset="0"/>
                <a:ea typeface="Calibri" panose="020F0502020204030204" pitchFamily="34" charset="0"/>
              </a:rPr>
              <a:t>cytochrome-c-oxidase activity assay; COXIV, c</a:t>
            </a:r>
            <a:r>
              <a:rPr lang="fr-CH" sz="2800" b="0" i="1" err="1">
                <a:solidFill>
                  <a:srgbClr val="0A0A0A"/>
                </a:solidFill>
                <a:effectLst/>
                <a:latin typeface="Lato" panose="020F0502020204030203" pitchFamily="34" charset="0"/>
              </a:rPr>
              <a:t>ytochrome</a:t>
            </a:r>
            <a:r>
              <a:rPr lang="fr-CH" sz="2800" b="0" i="1">
                <a:solidFill>
                  <a:srgbClr val="0A0A0A"/>
                </a:solidFill>
                <a:effectLst/>
                <a:latin typeface="Lato" panose="020F0502020204030203" pitchFamily="34" charset="0"/>
              </a:rPr>
              <a:t>-c-</a:t>
            </a:r>
            <a:r>
              <a:rPr lang="fr-CH" sz="2800" b="0" i="1" err="1">
                <a:solidFill>
                  <a:srgbClr val="0A0A0A"/>
                </a:solidFill>
                <a:effectLst/>
                <a:latin typeface="Lato" panose="020F0502020204030203" pitchFamily="34" charset="0"/>
              </a:rPr>
              <a:t>oxidase</a:t>
            </a:r>
            <a:r>
              <a:rPr lang="fr-CH" sz="2800" b="0" i="1">
                <a:solidFill>
                  <a:srgbClr val="0A0A0A"/>
                </a:solidFill>
                <a:effectLst/>
                <a:latin typeface="Lato" panose="020F0502020204030203" pitchFamily="34" charset="0"/>
              </a:rPr>
              <a:t> </a:t>
            </a:r>
            <a:r>
              <a:rPr lang="fr-CH" sz="2800" b="0" i="1" err="1">
                <a:solidFill>
                  <a:srgbClr val="0A0A0A"/>
                </a:solidFill>
                <a:effectLst/>
                <a:latin typeface="Lato" panose="020F0502020204030203" pitchFamily="34" charset="0"/>
              </a:rPr>
              <a:t>subunit</a:t>
            </a:r>
            <a:r>
              <a:rPr lang="fr-CH" sz="2800" b="0" i="1">
                <a:solidFill>
                  <a:srgbClr val="0A0A0A"/>
                </a:solidFill>
                <a:effectLst/>
                <a:latin typeface="Lato" panose="020F0502020204030203" pitchFamily="34" charset="0"/>
              </a:rPr>
              <a:t> 4; CYGB, </a:t>
            </a:r>
            <a:r>
              <a:rPr lang="fr-CH" sz="2800" b="0" i="1" err="1">
                <a:solidFill>
                  <a:srgbClr val="4D5156"/>
                </a:solidFill>
                <a:effectLst/>
                <a:latin typeface="arial" panose="020B0604020202020204" pitchFamily="34" charset="0"/>
              </a:rPr>
              <a:t>cytoglobin</a:t>
            </a:r>
            <a:r>
              <a:rPr lang="fr-CH" sz="2800" b="0" i="1">
                <a:solidFill>
                  <a:srgbClr val="4D5156"/>
                </a:solidFill>
                <a:effectLst/>
                <a:latin typeface="arial" panose="020B0604020202020204" pitchFamily="34" charset="0"/>
              </a:rPr>
              <a:t>-B; </a:t>
            </a:r>
            <a:r>
              <a:rPr lang="en-GB" sz="1800" i="1">
                <a:effectLst/>
                <a:latin typeface="Arial" panose="020B0604020202020204" pitchFamily="34" charset="0"/>
                <a:ea typeface="Calibri" panose="020F0502020204030204" pitchFamily="34" charset="0"/>
              </a:rPr>
              <a:t>ECM, extracellular matrix; </a:t>
            </a:r>
            <a:r>
              <a:rPr lang="en-GB" sz="1000" i="1" err="1">
                <a:effectLst/>
                <a:latin typeface="Arial" panose="020B0604020202020204" pitchFamily="34" charset="0"/>
                <a:ea typeface="Calibri" panose="020F0502020204030204" pitchFamily="34" charset="0"/>
              </a:rPr>
              <a:t>hHSCs</a:t>
            </a:r>
            <a:r>
              <a:rPr lang="en-GB" sz="1000" i="1">
                <a:effectLst/>
                <a:latin typeface="Arial" panose="020B0604020202020204" pitchFamily="34" charset="0"/>
                <a:ea typeface="Calibri" panose="020F0502020204030204" pitchFamily="34" charset="0"/>
              </a:rPr>
              <a:t>, human hepatic stellate cells; NR1A1, </a:t>
            </a:r>
            <a:r>
              <a:rPr lang="en-GB" sz="1200" b="0" i="1">
                <a:solidFill>
                  <a:srgbClr val="4D5156"/>
                </a:solidFill>
                <a:effectLst/>
                <a:latin typeface="arial" panose="020B0604020202020204" pitchFamily="34" charset="0"/>
                <a:ea typeface="Calibri" panose="020F0502020204030204" pitchFamily="34" charset="0"/>
              </a:rPr>
              <a:t>n</a:t>
            </a:r>
            <a:r>
              <a:rPr lang="en-GB" sz="1200" b="0" i="1">
                <a:solidFill>
                  <a:srgbClr val="4D5156"/>
                </a:solidFill>
                <a:effectLst/>
                <a:latin typeface="arial" panose="020B0604020202020204" pitchFamily="34" charset="0"/>
              </a:rPr>
              <a:t>uclear receptor subfamily 4 group A member 1; </a:t>
            </a:r>
            <a:r>
              <a:rPr lang="en-GB" sz="1000" i="1">
                <a:effectLst/>
                <a:latin typeface="Arial" panose="020B0604020202020204" pitchFamily="34" charset="0"/>
                <a:ea typeface="Calibri" panose="020F0502020204030204" pitchFamily="34" charset="0"/>
              </a:rPr>
              <a:t>NRF2, </a:t>
            </a:r>
            <a:r>
              <a:rPr lang="en-GB" sz="1200" b="0" i="1">
                <a:solidFill>
                  <a:srgbClr val="4D5156"/>
                </a:solidFill>
                <a:effectLst/>
                <a:latin typeface="arial" panose="020B0604020202020204" pitchFamily="34" charset="0"/>
                <a:ea typeface="Calibri" panose="020F0502020204030204" pitchFamily="34" charset="0"/>
              </a:rPr>
              <a:t>n</a:t>
            </a:r>
            <a:r>
              <a:rPr lang="en-GB" sz="1200" b="0" i="1">
                <a:solidFill>
                  <a:srgbClr val="4D5156"/>
                </a:solidFill>
                <a:effectLst/>
                <a:latin typeface="arial" panose="020B0604020202020204" pitchFamily="34" charset="0"/>
              </a:rPr>
              <a:t>uclear factor erythroid 2-related factor 2; </a:t>
            </a:r>
            <a:r>
              <a:rPr lang="en-GB" sz="1000" i="1">
                <a:effectLst/>
                <a:latin typeface="Arial" panose="020B0604020202020204" pitchFamily="34" charset="0"/>
                <a:ea typeface="Calibri" panose="020F0502020204030204" pitchFamily="34" charset="0"/>
              </a:rPr>
              <a:t>OCR, oxygen consumption rate; PNPLA3, </a:t>
            </a:r>
            <a:r>
              <a:rPr lang="en-GB" sz="1000" i="1" err="1">
                <a:effectLst/>
                <a:latin typeface="Arial" panose="020B0604020202020204" pitchFamily="34" charset="0"/>
                <a:ea typeface="Calibri" panose="020F0502020204030204" pitchFamily="34" charset="0"/>
              </a:rPr>
              <a:t>patatin</a:t>
            </a:r>
            <a:r>
              <a:rPr lang="en-GB" sz="1000" i="1">
                <a:effectLst/>
                <a:latin typeface="Arial" panose="020B0604020202020204" pitchFamily="34" charset="0"/>
                <a:ea typeface="Calibri" panose="020F0502020204030204" pitchFamily="34" charset="0"/>
              </a:rPr>
              <a:t>-like phospholipase domain-containing 3; QRT-PCR, </a:t>
            </a:r>
            <a:r>
              <a:rPr lang="fr-CH" sz="1200" b="0" i="1">
                <a:solidFill>
                  <a:srgbClr val="4D5156"/>
                </a:solidFill>
                <a:effectLst/>
                <a:latin typeface="arial" panose="020B0604020202020204" pitchFamily="34" charset="0"/>
              </a:rPr>
              <a:t>quantitative </a:t>
            </a:r>
            <a:r>
              <a:rPr lang="fr-CH" sz="1200" b="0" i="1">
                <a:solidFill>
                  <a:srgbClr val="5F6368"/>
                </a:solidFill>
                <a:effectLst/>
                <a:latin typeface="arial" panose="020B0604020202020204" pitchFamily="34" charset="0"/>
                <a:ea typeface="Calibri" panose="020F0502020204030204" pitchFamily="34" charset="0"/>
              </a:rPr>
              <a:t>r</a:t>
            </a:r>
            <a:r>
              <a:rPr lang="fr-CH" sz="1200" b="0" i="1">
                <a:solidFill>
                  <a:srgbClr val="5F6368"/>
                </a:solidFill>
                <a:effectLst/>
                <a:latin typeface="arial" panose="020B0604020202020204" pitchFamily="34" charset="0"/>
              </a:rPr>
              <a:t>eal-time</a:t>
            </a:r>
            <a:r>
              <a:rPr lang="fr-CH" sz="1200" b="0" i="1">
                <a:solidFill>
                  <a:srgbClr val="4D5156"/>
                </a:solidFill>
                <a:effectLst/>
                <a:latin typeface="arial" panose="020B0604020202020204" pitchFamily="34" charset="0"/>
              </a:rPr>
              <a:t> reverse transcription </a:t>
            </a:r>
            <a:r>
              <a:rPr lang="fr-CH" sz="1200" b="0" i="1">
                <a:solidFill>
                  <a:srgbClr val="5F6368"/>
                </a:solidFill>
                <a:effectLst/>
                <a:latin typeface="arial" panose="020B0604020202020204" pitchFamily="34" charset="0"/>
              </a:rPr>
              <a:t>PCR</a:t>
            </a:r>
            <a:r>
              <a:rPr lang="en-GB" sz="1000" i="1">
                <a:effectLst/>
                <a:latin typeface="Arial" panose="020B0604020202020204" pitchFamily="34" charset="0"/>
                <a:ea typeface="Calibri" panose="020F0502020204030204" pitchFamily="34" charset="0"/>
              </a:rPr>
              <a:t>; </a:t>
            </a:r>
            <a:r>
              <a:rPr lang="en-GB" sz="1000" i="1" err="1">
                <a:effectLst/>
                <a:latin typeface="Arial" panose="020B0604020202020204" pitchFamily="34" charset="0"/>
                <a:ea typeface="Calibri" panose="020F0502020204030204" pitchFamily="34" charset="0"/>
              </a:rPr>
              <a:t>RNAseq</a:t>
            </a:r>
            <a:r>
              <a:rPr lang="en-GB" sz="1000" i="1">
                <a:effectLst/>
                <a:latin typeface="Arial" panose="020B0604020202020204" pitchFamily="34" charset="0"/>
                <a:ea typeface="Calibri" panose="020F0502020204030204" pitchFamily="34" charset="0"/>
              </a:rPr>
              <a:t>, RNA sequencing; ROS, reactive oxygen species; SOD2, s</a:t>
            </a:r>
            <a:r>
              <a:rPr lang="fr-CH" sz="1200" b="0" i="1" err="1">
                <a:solidFill>
                  <a:srgbClr val="4D5156"/>
                </a:solidFill>
                <a:effectLst/>
                <a:latin typeface="arial" panose="020B0604020202020204" pitchFamily="34" charset="0"/>
              </a:rPr>
              <a:t>uperoxide</a:t>
            </a:r>
            <a:r>
              <a:rPr lang="fr-CH" sz="1200" b="0" i="1">
                <a:solidFill>
                  <a:srgbClr val="4D5156"/>
                </a:solidFill>
                <a:effectLst/>
                <a:latin typeface="arial" panose="020B0604020202020204" pitchFamily="34" charset="0"/>
              </a:rPr>
              <a:t> dismutase 2</a:t>
            </a:r>
            <a:r>
              <a:rPr lang="fr-CH" sz="1200" b="0" i="0">
                <a:solidFill>
                  <a:srgbClr val="4D5156"/>
                </a:solidFill>
                <a:effectLst/>
                <a:latin typeface="arial" panose="020B0604020202020204" pitchFamily="34" charset="0"/>
              </a:rPr>
              <a:t>; </a:t>
            </a:r>
            <a:r>
              <a:rPr lang="en-US" sz="1000" i="1">
                <a:effectLst/>
                <a:latin typeface="Arial" panose="020B0604020202020204" pitchFamily="34" charset="0"/>
                <a:ea typeface="Calibri" panose="020F0502020204030204" pitchFamily="34" charset="0"/>
              </a:rPr>
              <a:t>TGF</a:t>
            </a:r>
            <a:r>
              <a:rPr lang="el-GR" sz="1000" i="1">
                <a:effectLst/>
                <a:latin typeface="Arial" panose="020B0604020202020204" pitchFamily="34" charset="0"/>
                <a:ea typeface="Calibri" panose="020F0502020204030204" pitchFamily="34" charset="0"/>
              </a:rPr>
              <a:t>β</a:t>
            </a:r>
            <a:r>
              <a:rPr lang="fr-CH" sz="1000" i="1">
                <a:effectLst/>
                <a:latin typeface="Arial" panose="020B0604020202020204" pitchFamily="34" charset="0"/>
                <a:ea typeface="Calibri" panose="020F0502020204030204" pitchFamily="34" charset="0"/>
              </a:rPr>
              <a:t>1, </a:t>
            </a:r>
            <a:r>
              <a:rPr lang="fr-CH" sz="1000" i="1" err="1">
                <a:effectLst/>
                <a:latin typeface="Arial" panose="020B0604020202020204" pitchFamily="34" charset="0"/>
                <a:ea typeface="Calibri" panose="020F0502020204030204" pitchFamily="34" charset="0"/>
              </a:rPr>
              <a:t>transforming</a:t>
            </a:r>
            <a:r>
              <a:rPr lang="fr-CH" sz="1000" i="1">
                <a:effectLst/>
                <a:latin typeface="Arial" panose="020B0604020202020204" pitchFamily="34" charset="0"/>
                <a:ea typeface="Calibri" panose="020F0502020204030204" pitchFamily="34" charset="0"/>
              </a:rPr>
              <a:t> </a:t>
            </a:r>
            <a:r>
              <a:rPr lang="fr-CH" sz="1000" i="1" err="1">
                <a:effectLst/>
                <a:latin typeface="Arial" panose="020B0604020202020204" pitchFamily="34" charset="0"/>
                <a:ea typeface="Calibri" panose="020F0502020204030204" pitchFamily="34" charset="0"/>
              </a:rPr>
              <a:t>growth</a:t>
            </a:r>
            <a:r>
              <a:rPr lang="fr-CH" sz="1000" i="1">
                <a:effectLst/>
                <a:latin typeface="Arial" panose="020B0604020202020204" pitchFamily="34" charset="0"/>
                <a:ea typeface="Calibri" panose="020F0502020204030204" pitchFamily="34" charset="0"/>
              </a:rPr>
              <a:t> factor-beta type 1</a:t>
            </a:r>
            <a:endParaRPr lang="en-US" sz="1000" i="1"/>
          </a:p>
          <a:p>
            <a:pPr marL="0" marR="0" lvl="0" indent="0" algn="l" defTabSz="914400" rtl="0" eaLnBrk="1" fontAlgn="auto" latinLnBrk="0" hangingPunct="1">
              <a:lnSpc>
                <a:spcPct val="100000"/>
              </a:lnSpc>
              <a:spcBef>
                <a:spcPts val="0"/>
              </a:spcBef>
              <a:spcAft>
                <a:spcPts val="0"/>
              </a:spcAft>
              <a:buClrTx/>
              <a:buSzTx/>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P05-04-YI</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Exploring the impact of the genetic PNPLA3 I148M variant on primary human hepatic stellate cells by using healthy and diseased 3D extracellular matrix scaffolds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Elisabetta Caon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Maria Martins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Ana Levi</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Kessarin</a:t>
            </a:r>
            <a:r>
              <a:rPr lang="en-US" sz="1800">
                <a:effectLst/>
                <a:latin typeface="Arial" panose="020B0604020202020204" pitchFamily="34" charset="0"/>
                <a:ea typeface="Times New Roman" panose="02020603050405020304" pitchFamily="18" charset="0"/>
              </a:rPr>
              <a:t> Thanapirom</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Walid Al-Akkad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Jeries</a:t>
            </a:r>
            <a:r>
              <a:rPr lang="en-US" sz="1800">
                <a:effectLst/>
                <a:latin typeface="Arial" panose="020B0604020202020204" pitchFamily="34" charset="0"/>
                <a:ea typeface="Times New Roman" panose="02020603050405020304" pitchFamily="18" charset="0"/>
              </a:rPr>
              <a:t> Abu-Hanna</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Jan-Willem Taanman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Michele Vacca</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Guido Alessandro Baselli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Luca Valenti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Stefano Romeo</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Giuseppe Mazza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Massimo Pinzani</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Krista Rombouts</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University College of London, Royal Free Campus, Regenerative Medicine and Fibrosis Group, Institute for Liver and Digestive Health,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University College of London, Royal Free Campus, Research Department of Surgical Biotechnology, Division of Surgery and Interventional Science,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University College London, UCL Queen Square Institute of Neurology, Department of Clinical and Movement Neurosciences,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University of Bari “Aldo Moro”, </a:t>
            </a:r>
            <a:r>
              <a:rPr lang="en-US" sz="1800" i="1" err="1">
                <a:effectLst/>
                <a:latin typeface="Arial" panose="020B0604020202020204" pitchFamily="34" charset="0"/>
                <a:ea typeface="Times New Roman" panose="02020603050405020304" pitchFamily="18" charset="0"/>
              </a:rPr>
              <a:t>Clinica</a:t>
            </a:r>
            <a:r>
              <a:rPr lang="en-US" sz="1800" i="1">
                <a:effectLst/>
                <a:latin typeface="Arial" panose="020B0604020202020204" pitchFamily="34" charset="0"/>
                <a:ea typeface="Times New Roman" panose="02020603050405020304" pitchFamily="18" charset="0"/>
              </a:rPr>
              <a:t> Medica “</a:t>
            </a:r>
            <a:r>
              <a:rPr lang="en-US" sz="1800" i="1" err="1">
                <a:effectLst/>
                <a:latin typeface="Arial" panose="020B0604020202020204" pitchFamily="34" charset="0"/>
                <a:ea typeface="Times New Roman" panose="02020603050405020304" pitchFamily="18" charset="0"/>
              </a:rPr>
              <a:t>Frugoni</a:t>
            </a:r>
            <a:r>
              <a:rPr lang="en-US" sz="1800" i="1">
                <a:effectLst/>
                <a:latin typeface="Arial" panose="020B0604020202020204" pitchFamily="34" charset="0"/>
                <a:ea typeface="Times New Roman" panose="02020603050405020304" pitchFamily="18" charset="0"/>
              </a:rPr>
              <a:t>”, Interdisciplinary Department of Medicine, Italy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Università </a:t>
            </a:r>
            <a:r>
              <a:rPr lang="en-US" sz="1800" i="1" err="1">
                <a:effectLst/>
                <a:latin typeface="Arial" panose="020B0604020202020204" pitchFamily="34" charset="0"/>
                <a:ea typeface="Times New Roman" panose="02020603050405020304" pitchFamily="18" charset="0"/>
              </a:rPr>
              <a:t>degli</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Studi</a:t>
            </a:r>
            <a:r>
              <a:rPr lang="en-US" sz="1800" i="1">
                <a:effectLst/>
                <a:latin typeface="Arial" panose="020B0604020202020204" pitchFamily="34" charset="0"/>
                <a:ea typeface="Times New Roman" panose="02020603050405020304" pitchFamily="18" charset="0"/>
              </a:rPr>
              <a:t> di Milano, Fondazione IRCCS Ca’ </a:t>
            </a:r>
            <a:r>
              <a:rPr lang="en-US" sz="1800" i="1" err="1">
                <a:effectLst/>
                <a:latin typeface="Arial" panose="020B0604020202020204" pitchFamily="34" charset="0"/>
                <a:ea typeface="Times New Roman" panose="02020603050405020304" pitchFamily="18" charset="0"/>
              </a:rPr>
              <a:t>Granda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Ospedale</a:t>
            </a:r>
            <a:r>
              <a:rPr lang="en-US" sz="1800" i="1">
                <a:effectLst/>
                <a:latin typeface="Arial" panose="020B0604020202020204" pitchFamily="34" charset="0"/>
                <a:ea typeface="Times New Roman" panose="02020603050405020304" pitchFamily="18" charset="0"/>
              </a:rPr>
              <a:t> Maggiore </a:t>
            </a:r>
            <a:r>
              <a:rPr lang="en-US" sz="1800" i="1" err="1">
                <a:effectLst/>
                <a:latin typeface="Arial" panose="020B0604020202020204" pitchFamily="34" charset="0"/>
                <a:ea typeface="Times New Roman" panose="02020603050405020304" pitchFamily="18" charset="0"/>
              </a:rPr>
              <a:t>Policlinico</a:t>
            </a:r>
            <a:r>
              <a:rPr lang="en-US" sz="1800" i="1">
                <a:effectLst/>
                <a:latin typeface="Arial" panose="020B0604020202020204" pitchFamily="34" charset="0"/>
                <a:ea typeface="Times New Roman" panose="02020603050405020304" pitchFamily="18" charset="0"/>
              </a:rPr>
              <a:t>, Department of Pathophysiology and Transplantation, Italy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Gothenburg, Department of Molecular and Clinical Medicine, Institute of Medicine, </a:t>
            </a:r>
            <a:r>
              <a:rPr lang="en-US" sz="1800" i="1" err="1">
                <a:effectLst/>
                <a:latin typeface="Arial" panose="020B0604020202020204" pitchFamily="34" charset="0"/>
                <a:ea typeface="Times New Roman" panose="02020603050405020304" pitchFamily="18" charset="0"/>
              </a:rPr>
              <a:t>Sahlgrenska</a:t>
            </a:r>
            <a:r>
              <a:rPr lang="en-US" sz="1800" i="1">
                <a:effectLst/>
                <a:latin typeface="Arial" panose="020B0604020202020204" pitchFamily="34" charset="0"/>
                <a:ea typeface="Times New Roman" panose="02020603050405020304" pitchFamily="18" charset="0"/>
              </a:rPr>
              <a:t> Academy, Wallenberg Laboratory, Sweden</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e.caon@ucl.ac.uk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The I148M variant of the </a:t>
            </a:r>
            <a:r>
              <a:rPr lang="en-GB" sz="1800" err="1">
                <a:effectLst/>
                <a:latin typeface="Arial" panose="020B0604020202020204" pitchFamily="34" charset="0"/>
                <a:ea typeface="Calibri" panose="020F0502020204030204" pitchFamily="34" charset="0"/>
              </a:rPr>
              <a:t>Patatin</a:t>
            </a:r>
            <a:r>
              <a:rPr lang="en-GB" sz="1800">
                <a:effectLst/>
                <a:latin typeface="Arial" panose="020B0604020202020204" pitchFamily="34" charset="0"/>
                <a:ea typeface="Calibri" panose="020F0502020204030204" pitchFamily="34" charset="0"/>
              </a:rPr>
              <a:t>-like phospholipase domain-containing 3 (PNPLA3) protein is a well validated risk locus for the human hepatic stellate cells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)-driven </a:t>
            </a:r>
            <a:r>
              <a:rPr lang="en-GB" sz="1800" err="1">
                <a:effectLst/>
                <a:latin typeface="Arial" panose="020B0604020202020204" pitchFamily="34" charset="0"/>
                <a:ea typeface="Calibri" panose="020F0502020204030204" pitchFamily="34" charset="0"/>
              </a:rPr>
              <a:t>fibrogenic</a:t>
            </a:r>
            <a:r>
              <a:rPr lang="en-GB" sz="1800">
                <a:effectLst/>
                <a:latin typeface="Arial" panose="020B0604020202020204" pitchFamily="34" charset="0"/>
                <a:ea typeface="Calibri" panose="020F0502020204030204" pitchFamily="34" charset="0"/>
              </a:rPr>
              <a:t> progression of chronic liver diseases, particularly in NAFLD. In this study we investigated the impact of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I148M mutation on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by using transcriptomic data from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and an established cohort of patients with NAFLD, and validated findings in 3D culture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err="1">
                <a:effectLst/>
                <a:latin typeface="Arial" panose="020B0604020202020204" pitchFamily="34" charset="0"/>
                <a:ea typeface="Calibri" panose="020F0502020204030204" pitchFamily="34" charset="0"/>
              </a:rPr>
              <a:t>RNAseq</a:t>
            </a:r>
            <a:r>
              <a:rPr lang="en-GB" sz="1800">
                <a:effectLst/>
                <a:latin typeface="Arial" panose="020B0604020202020204" pitchFamily="34" charset="0"/>
                <a:ea typeface="Calibri" panose="020F0502020204030204" pitchFamily="34" charset="0"/>
              </a:rPr>
              <a:t> was performed on primary </a:t>
            </a:r>
            <a:r>
              <a:rPr lang="en-GB" sz="1800" err="1">
                <a:effectLst/>
                <a:latin typeface="Arial" panose="020B0604020202020204" pitchFamily="34" charset="0"/>
                <a:ea typeface="Calibri" panose="020F0502020204030204" pitchFamily="34" charset="0"/>
              </a:rPr>
              <a:t>hHSC</a:t>
            </a:r>
            <a:r>
              <a:rPr lang="en-GB" sz="1800">
                <a:effectLst/>
                <a:latin typeface="Arial" panose="020B0604020202020204" pitchFamily="34" charset="0"/>
                <a:ea typeface="Calibri" panose="020F0502020204030204" pitchFamily="34" charset="0"/>
              </a:rPr>
              <a:t> plastic-cultured and on biopsies from livers of 125 obese individuals, where both sets were genotyped for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I148M variants CG/GG.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CC/CG-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were cultured on 3D decellularized scaffolds from human healthy and cirrhotic liver with/without TGFB1 or </a:t>
            </a:r>
            <a:r>
              <a:rPr lang="en-GB" sz="1800" err="1">
                <a:effectLst/>
                <a:latin typeface="Arial" panose="020B0604020202020204" pitchFamily="34" charset="0"/>
                <a:ea typeface="Calibri" panose="020F0502020204030204" pitchFamily="34" charset="0"/>
              </a:rPr>
              <a:t>CytosporoneB</a:t>
            </a:r>
            <a:r>
              <a:rPr lang="en-GB" sz="1800">
                <a:effectLst/>
                <a:latin typeface="Arial" panose="020B0604020202020204" pitchFamily="34" charset="0"/>
                <a:ea typeface="Calibri" panose="020F0502020204030204" pitchFamily="34" charset="0"/>
              </a:rPr>
              <a:t> treatment. QRT-PCR, Seahorse, Western blot, </a:t>
            </a:r>
            <a:r>
              <a:rPr lang="en-GB" sz="1800" err="1">
                <a:effectLst/>
                <a:latin typeface="Arial" panose="020B0604020202020204" pitchFamily="34" charset="0"/>
                <a:ea typeface="Calibri" panose="020F0502020204030204" pitchFamily="34" charset="0"/>
              </a:rPr>
              <a:t>NanoString</a:t>
            </a:r>
            <a:r>
              <a:rPr lang="en-GB" sz="1800">
                <a:effectLst/>
                <a:latin typeface="Arial" panose="020B0604020202020204" pitchFamily="34" charset="0"/>
                <a:ea typeface="Calibri" panose="020F0502020204030204" pitchFamily="34" charset="0"/>
              </a:rPr>
              <a:t>, and cytochrome-c-oxidase activity (COX) assay was performed.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effectLst/>
                <a:latin typeface="Arial" panose="020B0604020202020204" pitchFamily="34" charset="0"/>
                <a:ea typeface="Calibri" panose="020F0502020204030204" pitchFamily="34" charset="0"/>
              </a:rPr>
              <a:t>Transcriptomic analysis on liver biopsies genotyped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CC/CG were compared with data from 2D cultured primary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CC/CG. The comparison highlighted shared dysregulated pathways related to mitochondrial function, antioxidant response, ECM remodelling, the activated upstream regulator TGFB1 and its endogenous inhibitor, NR4A1.</a:t>
            </a:r>
            <a:r>
              <a:rPr lang="en-GB" sz="1800" b="1">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Dysregulation of analogous</a:t>
            </a:r>
            <a:r>
              <a:rPr lang="en-GB" sz="1800" b="1">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pathways was further confirmed by culturing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t>
            </a:r>
            <a:r>
              <a:rPr lang="en-GB" sz="1800" i="1">
                <a:effectLst/>
                <a:latin typeface="Arial" panose="020B0604020202020204" pitchFamily="34" charset="0"/>
                <a:ea typeface="Calibri" panose="020F0502020204030204" pitchFamily="34" charset="0"/>
              </a:rPr>
              <a:t>PNPLA3 </a:t>
            </a:r>
            <a:r>
              <a:rPr lang="en-GB" sz="1800">
                <a:effectLst/>
                <a:latin typeface="Arial" panose="020B0604020202020204" pitchFamily="34" charset="0"/>
                <a:ea typeface="Calibri" panose="020F0502020204030204" pitchFamily="34" charset="0"/>
              </a:rPr>
              <a:t>CC/CG in 3D models of healthy and cirrhotic scaffolds. </a:t>
            </a:r>
            <a:r>
              <a:rPr lang="en-GB" sz="1800" err="1">
                <a:effectLst/>
                <a:latin typeface="Arial" panose="020B0604020202020204" pitchFamily="34" charset="0"/>
                <a:ea typeface="Calibri" panose="020F0502020204030204" pitchFamily="34" charset="0"/>
              </a:rPr>
              <a:t>NanoString</a:t>
            </a:r>
            <a:r>
              <a:rPr lang="en-GB" sz="1800">
                <a:effectLst/>
                <a:latin typeface="Arial" panose="020B0604020202020204" pitchFamily="34" charset="0"/>
                <a:ea typeface="Calibri" panose="020F0502020204030204" pitchFamily="34" charset="0"/>
              </a:rPr>
              <a:t> analysis showed a marked upregulation in the “Oxidative stress” pathway by cirrhotic ECM compared to healthy ECM. Mitochondrial dysfunction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cells was confirmed by OCR, quantified by Seahorse, and linked to a lower activity of COXIV. Moreover, mitochondrial antioxidant enzyme SOD2, NRF2 and CYGB expression was significantly lower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while ROS secretion was increased and higher in cells cultured in cirrhotic scaffolds indicating ECM-dependent effects. Similarly, TGFB1 and COL1A1 protein expression/secretion was significantly increased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and higher in cells grown on cirrhotic scaffolds. NR4A1, counteracting TGFB1 profibrotic effects, was lower and strongly inactivated by phosphorylation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cells, and further decreased by TGFB1 treatment in cirrhotic scaffolds. Treatment with </a:t>
            </a:r>
            <a:r>
              <a:rPr lang="en-GB" sz="1800" err="1">
                <a:effectLst/>
                <a:latin typeface="Arial" panose="020B0604020202020204" pitchFamily="34" charset="0"/>
                <a:ea typeface="Calibri" panose="020F0502020204030204" pitchFamily="34" charset="0"/>
              </a:rPr>
              <a:t>CytosporoneB</a:t>
            </a:r>
            <a:r>
              <a:rPr lang="en-GB" sz="1800">
                <a:effectLst/>
                <a:latin typeface="Arial" panose="020B0604020202020204" pitchFamily="34" charset="0"/>
                <a:ea typeface="Calibri" panose="020F0502020204030204" pitchFamily="34" charset="0"/>
              </a:rPr>
              <a:t>, a NR4A1 agonist, increased total NR4A1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cultured on healthy but not cirrhotic ECM.</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Data from transcriptomic analysis on liver biopsies genotyped for PNPLA3 CC/CG and an </a:t>
            </a:r>
            <a:r>
              <a:rPr lang="en-GB" sz="1800" i="1">
                <a:effectLst/>
                <a:latin typeface="Arial" panose="020B0604020202020204" pitchFamily="34" charset="0"/>
                <a:ea typeface="Calibri" panose="020F0502020204030204" pitchFamily="34" charset="0"/>
              </a:rPr>
              <a:t>in vitro</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3D-model recapitulating the healthy and cirrhotic liver microenvironment, </a:t>
            </a:r>
            <a:r>
              <a:rPr lang="en-US" sz="1800">
                <a:effectLst/>
                <a:latin typeface="Arial" panose="020B0604020202020204" pitchFamily="34" charset="0"/>
                <a:ea typeface="Calibri" panose="020F0502020204030204" pitchFamily="34" charset="0"/>
              </a:rPr>
              <a:t>showed a PNPLA3 I148M-driven </a:t>
            </a:r>
            <a:r>
              <a:rPr lang="en-GB" sz="1800">
                <a:effectLst/>
                <a:latin typeface="Arial" panose="020B0604020202020204" pitchFamily="34" charset="0"/>
                <a:ea typeface="Calibri" panose="020F0502020204030204" pitchFamily="34" charset="0"/>
              </a:rPr>
              <a:t>disrupted mitochondrial function and antioxidant response, accompanied by increased TGFB1 signalling dampening the antifibrotic NR4A1 activity. Importantly, these features were exacerbated on cirrhotic ECM, highlighting the role of the fibrotic microenvironment in the progression of chronic liver diseases.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2604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000" i="1"/>
              <a:t>Abbreviations: </a:t>
            </a:r>
            <a:r>
              <a:rPr lang="en-US" sz="800" i="1">
                <a:effectLst/>
                <a:latin typeface="Arial" panose="020B0604020202020204" pitchFamily="34" charset="0"/>
                <a:ea typeface="Calibri" panose="020F0502020204030204" pitchFamily="34" charset="0"/>
              </a:rPr>
              <a:t>COL1A1, </a:t>
            </a:r>
            <a:r>
              <a:rPr lang="fr-CH" sz="1000" b="0" i="1" err="1">
                <a:solidFill>
                  <a:srgbClr val="333333"/>
                </a:solidFill>
                <a:effectLst/>
                <a:latin typeface="-apple-system"/>
                <a:ea typeface="Calibri" panose="020F0502020204030204" pitchFamily="34" charset="0"/>
              </a:rPr>
              <a:t>c</a:t>
            </a:r>
            <a:r>
              <a:rPr lang="fr-CH" sz="1000" b="0" i="1" err="1">
                <a:solidFill>
                  <a:srgbClr val="333333"/>
                </a:solidFill>
                <a:effectLst/>
                <a:latin typeface="-apple-system"/>
              </a:rPr>
              <a:t>ollagen</a:t>
            </a:r>
            <a:r>
              <a:rPr lang="fr-CH" sz="1000" b="0" i="1">
                <a:solidFill>
                  <a:srgbClr val="333333"/>
                </a:solidFill>
                <a:effectLst/>
                <a:latin typeface="-apple-system"/>
              </a:rPr>
              <a:t> type I alpha 1 </a:t>
            </a:r>
            <a:r>
              <a:rPr lang="fr-CH" sz="1000" b="0" i="1" err="1">
                <a:solidFill>
                  <a:srgbClr val="333333"/>
                </a:solidFill>
                <a:effectLst/>
                <a:latin typeface="-apple-system"/>
              </a:rPr>
              <a:t>chain</a:t>
            </a:r>
            <a:r>
              <a:rPr lang="fr-CH" sz="1000" b="0" i="1">
                <a:solidFill>
                  <a:srgbClr val="333333"/>
                </a:solidFill>
                <a:effectLst/>
                <a:latin typeface="-apple-system"/>
              </a:rPr>
              <a:t>; </a:t>
            </a:r>
            <a:r>
              <a:rPr lang="en-US" sz="1000" i="1"/>
              <a:t>COX assay, </a:t>
            </a:r>
            <a:r>
              <a:rPr lang="en-GB" sz="1800" i="1">
                <a:effectLst/>
                <a:latin typeface="Arial" panose="020B0604020202020204" pitchFamily="34" charset="0"/>
                <a:ea typeface="Calibri" panose="020F0502020204030204" pitchFamily="34" charset="0"/>
              </a:rPr>
              <a:t>cytochrome-c-oxidase activity assay; COXIV, c</a:t>
            </a:r>
            <a:r>
              <a:rPr lang="fr-CH" sz="2800" b="0" i="1" err="1">
                <a:solidFill>
                  <a:srgbClr val="0A0A0A"/>
                </a:solidFill>
                <a:effectLst/>
                <a:latin typeface="Lato" panose="020F0502020204030203" pitchFamily="34" charset="0"/>
              </a:rPr>
              <a:t>ytochrome</a:t>
            </a:r>
            <a:r>
              <a:rPr lang="fr-CH" sz="2800" b="0" i="1">
                <a:solidFill>
                  <a:srgbClr val="0A0A0A"/>
                </a:solidFill>
                <a:effectLst/>
                <a:latin typeface="Lato" panose="020F0502020204030203" pitchFamily="34" charset="0"/>
              </a:rPr>
              <a:t>-c-</a:t>
            </a:r>
            <a:r>
              <a:rPr lang="fr-CH" sz="2800" b="0" i="1" err="1">
                <a:solidFill>
                  <a:srgbClr val="0A0A0A"/>
                </a:solidFill>
                <a:effectLst/>
                <a:latin typeface="Lato" panose="020F0502020204030203" pitchFamily="34" charset="0"/>
              </a:rPr>
              <a:t>oxidase</a:t>
            </a:r>
            <a:r>
              <a:rPr lang="fr-CH" sz="2800" b="0" i="1">
                <a:solidFill>
                  <a:srgbClr val="0A0A0A"/>
                </a:solidFill>
                <a:effectLst/>
                <a:latin typeface="Lato" panose="020F0502020204030203" pitchFamily="34" charset="0"/>
              </a:rPr>
              <a:t> </a:t>
            </a:r>
            <a:r>
              <a:rPr lang="fr-CH" sz="2800" b="0" i="1" err="1">
                <a:solidFill>
                  <a:srgbClr val="0A0A0A"/>
                </a:solidFill>
                <a:effectLst/>
                <a:latin typeface="Lato" panose="020F0502020204030203" pitchFamily="34" charset="0"/>
              </a:rPr>
              <a:t>subunit</a:t>
            </a:r>
            <a:r>
              <a:rPr lang="fr-CH" sz="2800" b="0" i="1">
                <a:solidFill>
                  <a:srgbClr val="0A0A0A"/>
                </a:solidFill>
                <a:effectLst/>
                <a:latin typeface="Lato" panose="020F0502020204030203" pitchFamily="34" charset="0"/>
              </a:rPr>
              <a:t> 4; CYGB, </a:t>
            </a:r>
            <a:r>
              <a:rPr lang="fr-CH" sz="2800" b="0" i="1" err="1">
                <a:solidFill>
                  <a:srgbClr val="4D5156"/>
                </a:solidFill>
                <a:effectLst/>
                <a:latin typeface="arial" panose="020B0604020202020204" pitchFamily="34" charset="0"/>
              </a:rPr>
              <a:t>cytoglobin</a:t>
            </a:r>
            <a:r>
              <a:rPr lang="fr-CH" sz="2800" b="0" i="1">
                <a:solidFill>
                  <a:srgbClr val="4D5156"/>
                </a:solidFill>
                <a:effectLst/>
                <a:latin typeface="arial" panose="020B0604020202020204" pitchFamily="34" charset="0"/>
              </a:rPr>
              <a:t>-B; </a:t>
            </a:r>
            <a:r>
              <a:rPr lang="en-GB" sz="1800" i="1">
                <a:effectLst/>
                <a:latin typeface="Arial" panose="020B0604020202020204" pitchFamily="34" charset="0"/>
                <a:ea typeface="Calibri" panose="020F0502020204030204" pitchFamily="34" charset="0"/>
              </a:rPr>
              <a:t>ECM, extracellular matrix; </a:t>
            </a:r>
            <a:r>
              <a:rPr lang="en-GB" sz="1000" i="1" err="1">
                <a:effectLst/>
                <a:latin typeface="Arial" panose="020B0604020202020204" pitchFamily="34" charset="0"/>
                <a:ea typeface="Calibri" panose="020F0502020204030204" pitchFamily="34" charset="0"/>
              </a:rPr>
              <a:t>hHSCs</a:t>
            </a:r>
            <a:r>
              <a:rPr lang="en-GB" sz="1000" i="1">
                <a:effectLst/>
                <a:latin typeface="Arial" panose="020B0604020202020204" pitchFamily="34" charset="0"/>
                <a:ea typeface="Calibri" panose="020F0502020204030204" pitchFamily="34" charset="0"/>
              </a:rPr>
              <a:t>, human hepatic stellate cells; NR1A1, </a:t>
            </a:r>
            <a:r>
              <a:rPr lang="en-GB" sz="1200" b="0" i="1">
                <a:solidFill>
                  <a:srgbClr val="4D5156"/>
                </a:solidFill>
                <a:effectLst/>
                <a:latin typeface="arial" panose="020B0604020202020204" pitchFamily="34" charset="0"/>
                <a:ea typeface="Calibri" panose="020F0502020204030204" pitchFamily="34" charset="0"/>
              </a:rPr>
              <a:t>n</a:t>
            </a:r>
            <a:r>
              <a:rPr lang="en-GB" sz="1200" b="0" i="1">
                <a:solidFill>
                  <a:srgbClr val="4D5156"/>
                </a:solidFill>
                <a:effectLst/>
                <a:latin typeface="arial" panose="020B0604020202020204" pitchFamily="34" charset="0"/>
              </a:rPr>
              <a:t>uclear receptor subfamily 4 group A member 1; </a:t>
            </a:r>
            <a:r>
              <a:rPr lang="en-GB" sz="1000" i="1">
                <a:effectLst/>
                <a:latin typeface="Arial" panose="020B0604020202020204" pitchFamily="34" charset="0"/>
                <a:ea typeface="Calibri" panose="020F0502020204030204" pitchFamily="34" charset="0"/>
              </a:rPr>
              <a:t>NRF2, </a:t>
            </a:r>
            <a:r>
              <a:rPr lang="en-GB" sz="1200" b="0" i="1">
                <a:solidFill>
                  <a:srgbClr val="4D5156"/>
                </a:solidFill>
                <a:effectLst/>
                <a:latin typeface="arial" panose="020B0604020202020204" pitchFamily="34" charset="0"/>
                <a:ea typeface="Calibri" panose="020F0502020204030204" pitchFamily="34" charset="0"/>
              </a:rPr>
              <a:t>n</a:t>
            </a:r>
            <a:r>
              <a:rPr lang="en-GB" sz="1200" b="0" i="1">
                <a:solidFill>
                  <a:srgbClr val="4D5156"/>
                </a:solidFill>
                <a:effectLst/>
                <a:latin typeface="arial" panose="020B0604020202020204" pitchFamily="34" charset="0"/>
              </a:rPr>
              <a:t>uclear factor erythroid 2-related factor 2; </a:t>
            </a:r>
            <a:r>
              <a:rPr lang="en-GB" sz="1000" i="1">
                <a:effectLst/>
                <a:latin typeface="Arial" panose="020B0604020202020204" pitchFamily="34" charset="0"/>
                <a:ea typeface="Calibri" panose="020F0502020204030204" pitchFamily="34" charset="0"/>
              </a:rPr>
              <a:t>OCR, oxygen consumption rate; PNPLA3, </a:t>
            </a:r>
            <a:r>
              <a:rPr lang="en-GB" sz="1000" i="1" err="1">
                <a:effectLst/>
                <a:latin typeface="Arial" panose="020B0604020202020204" pitchFamily="34" charset="0"/>
                <a:ea typeface="Calibri" panose="020F0502020204030204" pitchFamily="34" charset="0"/>
              </a:rPr>
              <a:t>patatin</a:t>
            </a:r>
            <a:r>
              <a:rPr lang="en-GB" sz="1000" i="1">
                <a:effectLst/>
                <a:latin typeface="Arial" panose="020B0604020202020204" pitchFamily="34" charset="0"/>
                <a:ea typeface="Calibri" panose="020F0502020204030204" pitchFamily="34" charset="0"/>
              </a:rPr>
              <a:t>-like phospholipase domain-containing 3; QRT-PCR, </a:t>
            </a:r>
            <a:r>
              <a:rPr lang="fr-CH" sz="1200" b="0" i="1">
                <a:solidFill>
                  <a:srgbClr val="4D5156"/>
                </a:solidFill>
                <a:effectLst/>
                <a:latin typeface="arial" panose="020B0604020202020204" pitchFamily="34" charset="0"/>
              </a:rPr>
              <a:t>quantitative </a:t>
            </a:r>
            <a:r>
              <a:rPr lang="fr-CH" sz="1200" b="0" i="1">
                <a:solidFill>
                  <a:srgbClr val="5F6368"/>
                </a:solidFill>
                <a:effectLst/>
                <a:latin typeface="arial" panose="020B0604020202020204" pitchFamily="34" charset="0"/>
                <a:ea typeface="Calibri" panose="020F0502020204030204" pitchFamily="34" charset="0"/>
              </a:rPr>
              <a:t>r</a:t>
            </a:r>
            <a:r>
              <a:rPr lang="fr-CH" sz="1200" b="0" i="1">
                <a:solidFill>
                  <a:srgbClr val="5F6368"/>
                </a:solidFill>
                <a:effectLst/>
                <a:latin typeface="arial" panose="020B0604020202020204" pitchFamily="34" charset="0"/>
              </a:rPr>
              <a:t>eal-time</a:t>
            </a:r>
            <a:r>
              <a:rPr lang="fr-CH" sz="1200" b="0" i="1">
                <a:solidFill>
                  <a:srgbClr val="4D5156"/>
                </a:solidFill>
                <a:effectLst/>
                <a:latin typeface="arial" panose="020B0604020202020204" pitchFamily="34" charset="0"/>
              </a:rPr>
              <a:t> reverse transcription </a:t>
            </a:r>
            <a:r>
              <a:rPr lang="fr-CH" sz="1200" b="0" i="1">
                <a:solidFill>
                  <a:srgbClr val="5F6368"/>
                </a:solidFill>
                <a:effectLst/>
                <a:latin typeface="arial" panose="020B0604020202020204" pitchFamily="34" charset="0"/>
              </a:rPr>
              <a:t>PCR</a:t>
            </a:r>
            <a:r>
              <a:rPr lang="en-GB" sz="1000" i="1">
                <a:effectLst/>
                <a:latin typeface="Arial" panose="020B0604020202020204" pitchFamily="34" charset="0"/>
                <a:ea typeface="Calibri" panose="020F0502020204030204" pitchFamily="34" charset="0"/>
              </a:rPr>
              <a:t>; </a:t>
            </a:r>
            <a:r>
              <a:rPr lang="en-GB" sz="1000" i="1" err="1">
                <a:effectLst/>
                <a:latin typeface="Arial" panose="020B0604020202020204" pitchFamily="34" charset="0"/>
                <a:ea typeface="Calibri" panose="020F0502020204030204" pitchFamily="34" charset="0"/>
              </a:rPr>
              <a:t>RNAseq</a:t>
            </a:r>
            <a:r>
              <a:rPr lang="en-GB" sz="1000" i="1">
                <a:effectLst/>
                <a:latin typeface="Arial" panose="020B0604020202020204" pitchFamily="34" charset="0"/>
                <a:ea typeface="Calibri" panose="020F0502020204030204" pitchFamily="34" charset="0"/>
              </a:rPr>
              <a:t>, RNA sequencing; ROS, reactive oxygen species; SOD2, s</a:t>
            </a:r>
            <a:r>
              <a:rPr lang="fr-CH" sz="1200" b="0" i="1" err="1">
                <a:solidFill>
                  <a:srgbClr val="4D5156"/>
                </a:solidFill>
                <a:effectLst/>
                <a:latin typeface="arial" panose="020B0604020202020204" pitchFamily="34" charset="0"/>
              </a:rPr>
              <a:t>uperoxide</a:t>
            </a:r>
            <a:r>
              <a:rPr lang="fr-CH" sz="1200" b="0" i="1">
                <a:solidFill>
                  <a:srgbClr val="4D5156"/>
                </a:solidFill>
                <a:effectLst/>
                <a:latin typeface="arial" panose="020B0604020202020204" pitchFamily="34" charset="0"/>
              </a:rPr>
              <a:t> dismutase 2</a:t>
            </a:r>
            <a:r>
              <a:rPr lang="fr-CH" sz="1200" b="0" i="0">
                <a:solidFill>
                  <a:srgbClr val="4D5156"/>
                </a:solidFill>
                <a:effectLst/>
                <a:latin typeface="arial" panose="020B0604020202020204" pitchFamily="34" charset="0"/>
              </a:rPr>
              <a:t>; </a:t>
            </a:r>
            <a:r>
              <a:rPr lang="en-US" sz="1000" i="1">
                <a:effectLst/>
                <a:latin typeface="Arial" panose="020B0604020202020204" pitchFamily="34" charset="0"/>
                <a:ea typeface="Calibri" panose="020F0502020204030204" pitchFamily="34" charset="0"/>
              </a:rPr>
              <a:t>TGF</a:t>
            </a:r>
            <a:r>
              <a:rPr lang="el-GR" sz="1000" i="1">
                <a:effectLst/>
                <a:latin typeface="Arial" panose="020B0604020202020204" pitchFamily="34" charset="0"/>
                <a:ea typeface="Calibri" panose="020F0502020204030204" pitchFamily="34" charset="0"/>
              </a:rPr>
              <a:t>β</a:t>
            </a:r>
            <a:r>
              <a:rPr lang="fr-CH" sz="1000" i="1">
                <a:effectLst/>
                <a:latin typeface="Arial" panose="020B0604020202020204" pitchFamily="34" charset="0"/>
                <a:ea typeface="Calibri" panose="020F0502020204030204" pitchFamily="34" charset="0"/>
              </a:rPr>
              <a:t>1, </a:t>
            </a:r>
            <a:r>
              <a:rPr lang="fr-CH" sz="1000" i="1" err="1">
                <a:effectLst/>
                <a:latin typeface="Arial" panose="020B0604020202020204" pitchFamily="34" charset="0"/>
                <a:ea typeface="Calibri" panose="020F0502020204030204" pitchFamily="34" charset="0"/>
              </a:rPr>
              <a:t>transforming</a:t>
            </a:r>
            <a:r>
              <a:rPr lang="fr-CH" sz="1000" i="1">
                <a:effectLst/>
                <a:latin typeface="Arial" panose="020B0604020202020204" pitchFamily="34" charset="0"/>
                <a:ea typeface="Calibri" panose="020F0502020204030204" pitchFamily="34" charset="0"/>
              </a:rPr>
              <a:t> </a:t>
            </a:r>
            <a:r>
              <a:rPr lang="fr-CH" sz="1000" i="1" err="1">
                <a:effectLst/>
                <a:latin typeface="Arial" panose="020B0604020202020204" pitchFamily="34" charset="0"/>
                <a:ea typeface="Calibri" panose="020F0502020204030204" pitchFamily="34" charset="0"/>
              </a:rPr>
              <a:t>growth</a:t>
            </a:r>
            <a:r>
              <a:rPr lang="fr-CH" sz="1000" i="1">
                <a:effectLst/>
                <a:latin typeface="Arial" panose="020B0604020202020204" pitchFamily="34" charset="0"/>
                <a:ea typeface="Calibri" panose="020F0502020204030204" pitchFamily="34" charset="0"/>
              </a:rPr>
              <a:t> factor-beta type 1</a:t>
            </a:r>
            <a:endParaRPr lang="en-US" sz="1000" i="1"/>
          </a:p>
          <a:p>
            <a:pPr marL="0" marR="0" lvl="0" indent="0" algn="l" defTabSz="914400" rtl="0" eaLnBrk="1" fontAlgn="auto" latinLnBrk="0" hangingPunct="1">
              <a:lnSpc>
                <a:spcPct val="100000"/>
              </a:lnSpc>
              <a:spcBef>
                <a:spcPts val="0"/>
              </a:spcBef>
              <a:spcAft>
                <a:spcPts val="0"/>
              </a:spcAft>
              <a:buClrTx/>
              <a:buSzTx/>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P05-04-YI</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Exploring the impact of the genetic PNPLA3 I148M variant on primary human hepatic stellate cells by using healthy and diseased 3D extracellular matrix scaffolds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Elisabetta Caon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Maria Martins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Ana Levi</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Kessarin</a:t>
            </a:r>
            <a:r>
              <a:rPr lang="en-US" sz="1800">
                <a:effectLst/>
                <a:latin typeface="Arial" panose="020B0604020202020204" pitchFamily="34" charset="0"/>
                <a:ea typeface="Times New Roman" panose="02020603050405020304" pitchFamily="18" charset="0"/>
              </a:rPr>
              <a:t> Thanapirom</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Walid Al-Akkad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Jeries</a:t>
            </a:r>
            <a:r>
              <a:rPr lang="en-US" sz="1800">
                <a:effectLst/>
                <a:latin typeface="Arial" panose="020B0604020202020204" pitchFamily="34" charset="0"/>
                <a:ea typeface="Times New Roman" panose="02020603050405020304" pitchFamily="18" charset="0"/>
              </a:rPr>
              <a:t> Abu-Hanna</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Jan-Willem Taanman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Michele Vacca</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Guido Alessandro Baselli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Luca Valenti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Stefano Romeo</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Giuseppe Mazza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Massimo Pinzani</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Krista Rombouts</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University College of London, Royal Free Campus, Regenerative Medicine and Fibrosis Group, Institute for Liver and Digestive Health,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University College of London, Royal Free Campus, Research Department of Surgical Biotechnology, Division of Surgery and Interventional Science,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University College London, UCL Queen Square Institute of Neurology, Department of Clinical and Movement Neurosciences, London,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University of Bari “Aldo Moro”, </a:t>
            </a:r>
            <a:r>
              <a:rPr lang="en-US" sz="1800" i="1" err="1">
                <a:effectLst/>
                <a:latin typeface="Arial" panose="020B0604020202020204" pitchFamily="34" charset="0"/>
                <a:ea typeface="Times New Roman" panose="02020603050405020304" pitchFamily="18" charset="0"/>
              </a:rPr>
              <a:t>Clinica</a:t>
            </a:r>
            <a:r>
              <a:rPr lang="en-US" sz="1800" i="1">
                <a:effectLst/>
                <a:latin typeface="Arial" panose="020B0604020202020204" pitchFamily="34" charset="0"/>
                <a:ea typeface="Times New Roman" panose="02020603050405020304" pitchFamily="18" charset="0"/>
              </a:rPr>
              <a:t> Medica “</a:t>
            </a:r>
            <a:r>
              <a:rPr lang="en-US" sz="1800" i="1" err="1">
                <a:effectLst/>
                <a:latin typeface="Arial" panose="020B0604020202020204" pitchFamily="34" charset="0"/>
                <a:ea typeface="Times New Roman" panose="02020603050405020304" pitchFamily="18" charset="0"/>
              </a:rPr>
              <a:t>Frugoni</a:t>
            </a:r>
            <a:r>
              <a:rPr lang="en-US" sz="1800" i="1">
                <a:effectLst/>
                <a:latin typeface="Arial" panose="020B0604020202020204" pitchFamily="34" charset="0"/>
                <a:ea typeface="Times New Roman" panose="02020603050405020304" pitchFamily="18" charset="0"/>
              </a:rPr>
              <a:t>”, Interdisciplinary Department of Medicine, Italy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Università </a:t>
            </a:r>
            <a:r>
              <a:rPr lang="en-US" sz="1800" i="1" err="1">
                <a:effectLst/>
                <a:latin typeface="Arial" panose="020B0604020202020204" pitchFamily="34" charset="0"/>
                <a:ea typeface="Times New Roman" panose="02020603050405020304" pitchFamily="18" charset="0"/>
              </a:rPr>
              <a:t>degli</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Studi</a:t>
            </a:r>
            <a:r>
              <a:rPr lang="en-US" sz="1800" i="1">
                <a:effectLst/>
                <a:latin typeface="Arial" panose="020B0604020202020204" pitchFamily="34" charset="0"/>
                <a:ea typeface="Times New Roman" panose="02020603050405020304" pitchFamily="18" charset="0"/>
              </a:rPr>
              <a:t> di Milano, Fondazione IRCCS Ca’ </a:t>
            </a:r>
            <a:r>
              <a:rPr lang="en-US" sz="1800" i="1" err="1">
                <a:effectLst/>
                <a:latin typeface="Arial" panose="020B0604020202020204" pitchFamily="34" charset="0"/>
                <a:ea typeface="Times New Roman" panose="02020603050405020304" pitchFamily="18" charset="0"/>
              </a:rPr>
              <a:t>Granda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Ospedale</a:t>
            </a:r>
            <a:r>
              <a:rPr lang="en-US" sz="1800" i="1">
                <a:effectLst/>
                <a:latin typeface="Arial" panose="020B0604020202020204" pitchFamily="34" charset="0"/>
                <a:ea typeface="Times New Roman" panose="02020603050405020304" pitchFamily="18" charset="0"/>
              </a:rPr>
              <a:t> Maggiore </a:t>
            </a:r>
            <a:r>
              <a:rPr lang="en-US" sz="1800" i="1" err="1">
                <a:effectLst/>
                <a:latin typeface="Arial" panose="020B0604020202020204" pitchFamily="34" charset="0"/>
                <a:ea typeface="Times New Roman" panose="02020603050405020304" pitchFamily="18" charset="0"/>
              </a:rPr>
              <a:t>Policlinico</a:t>
            </a:r>
            <a:r>
              <a:rPr lang="en-US" sz="1800" i="1">
                <a:effectLst/>
                <a:latin typeface="Arial" panose="020B0604020202020204" pitchFamily="34" charset="0"/>
                <a:ea typeface="Times New Roman" panose="02020603050405020304" pitchFamily="18" charset="0"/>
              </a:rPr>
              <a:t>, Department of Pathophysiology and Transplantation, Italy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University of Gothenburg, Department of Molecular and Clinical Medicine, Institute of Medicine, </a:t>
            </a:r>
            <a:r>
              <a:rPr lang="en-US" sz="1800" i="1" err="1">
                <a:effectLst/>
                <a:latin typeface="Arial" panose="020B0604020202020204" pitchFamily="34" charset="0"/>
                <a:ea typeface="Times New Roman" panose="02020603050405020304" pitchFamily="18" charset="0"/>
              </a:rPr>
              <a:t>Sahlgrenska</a:t>
            </a:r>
            <a:r>
              <a:rPr lang="en-US" sz="1800" i="1">
                <a:effectLst/>
                <a:latin typeface="Arial" panose="020B0604020202020204" pitchFamily="34" charset="0"/>
                <a:ea typeface="Times New Roman" panose="02020603050405020304" pitchFamily="18" charset="0"/>
              </a:rPr>
              <a:t> Academy, Wallenberg Laboratory, Sweden</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e.caon@ucl.ac.uk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The I148M variant of the </a:t>
            </a:r>
            <a:r>
              <a:rPr lang="en-GB" sz="1800" err="1">
                <a:effectLst/>
                <a:latin typeface="Arial" panose="020B0604020202020204" pitchFamily="34" charset="0"/>
                <a:ea typeface="Calibri" panose="020F0502020204030204" pitchFamily="34" charset="0"/>
              </a:rPr>
              <a:t>Patatin</a:t>
            </a:r>
            <a:r>
              <a:rPr lang="en-GB" sz="1800">
                <a:effectLst/>
                <a:latin typeface="Arial" panose="020B0604020202020204" pitchFamily="34" charset="0"/>
                <a:ea typeface="Calibri" panose="020F0502020204030204" pitchFamily="34" charset="0"/>
              </a:rPr>
              <a:t>-like phospholipase domain-containing 3 (PNPLA3) protein is a well validated risk locus for the human hepatic stellate cells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)-driven </a:t>
            </a:r>
            <a:r>
              <a:rPr lang="en-GB" sz="1800" err="1">
                <a:effectLst/>
                <a:latin typeface="Arial" panose="020B0604020202020204" pitchFamily="34" charset="0"/>
                <a:ea typeface="Calibri" panose="020F0502020204030204" pitchFamily="34" charset="0"/>
              </a:rPr>
              <a:t>fibrogenic</a:t>
            </a:r>
            <a:r>
              <a:rPr lang="en-GB" sz="1800">
                <a:effectLst/>
                <a:latin typeface="Arial" panose="020B0604020202020204" pitchFamily="34" charset="0"/>
                <a:ea typeface="Calibri" panose="020F0502020204030204" pitchFamily="34" charset="0"/>
              </a:rPr>
              <a:t> progression of chronic liver diseases, particularly in NAFLD. In this study we investigated the impact of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I148M mutation on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by using transcriptomic data from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and an established cohort of patients with NAFLD, and validated findings in 3D culture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err="1">
                <a:effectLst/>
                <a:latin typeface="Arial" panose="020B0604020202020204" pitchFamily="34" charset="0"/>
                <a:ea typeface="Calibri" panose="020F0502020204030204" pitchFamily="34" charset="0"/>
              </a:rPr>
              <a:t>RNAseq</a:t>
            </a:r>
            <a:r>
              <a:rPr lang="en-GB" sz="1800">
                <a:effectLst/>
                <a:latin typeface="Arial" panose="020B0604020202020204" pitchFamily="34" charset="0"/>
                <a:ea typeface="Calibri" panose="020F0502020204030204" pitchFamily="34" charset="0"/>
              </a:rPr>
              <a:t> was performed on primary </a:t>
            </a:r>
            <a:r>
              <a:rPr lang="en-GB" sz="1800" err="1">
                <a:effectLst/>
                <a:latin typeface="Arial" panose="020B0604020202020204" pitchFamily="34" charset="0"/>
                <a:ea typeface="Calibri" panose="020F0502020204030204" pitchFamily="34" charset="0"/>
              </a:rPr>
              <a:t>hHSC</a:t>
            </a:r>
            <a:r>
              <a:rPr lang="en-GB" sz="1800">
                <a:effectLst/>
                <a:latin typeface="Arial" panose="020B0604020202020204" pitchFamily="34" charset="0"/>
                <a:ea typeface="Calibri" panose="020F0502020204030204" pitchFamily="34" charset="0"/>
              </a:rPr>
              <a:t> plastic-cultured and on biopsies from livers of 125 obese individuals, where both sets were genotyped for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I148M variants CG/GG.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CC/CG-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were cultured on 3D decellularized scaffolds from human healthy and cirrhotic liver with/without TGFB1 or </a:t>
            </a:r>
            <a:r>
              <a:rPr lang="en-GB" sz="1800" err="1">
                <a:effectLst/>
                <a:latin typeface="Arial" panose="020B0604020202020204" pitchFamily="34" charset="0"/>
                <a:ea typeface="Calibri" panose="020F0502020204030204" pitchFamily="34" charset="0"/>
              </a:rPr>
              <a:t>CytosporoneB</a:t>
            </a:r>
            <a:r>
              <a:rPr lang="en-GB" sz="1800">
                <a:effectLst/>
                <a:latin typeface="Arial" panose="020B0604020202020204" pitchFamily="34" charset="0"/>
                <a:ea typeface="Calibri" panose="020F0502020204030204" pitchFamily="34" charset="0"/>
              </a:rPr>
              <a:t> treatment. QRT-PCR, Seahorse, Western blot, </a:t>
            </a:r>
            <a:r>
              <a:rPr lang="en-GB" sz="1800" err="1">
                <a:effectLst/>
                <a:latin typeface="Arial" panose="020B0604020202020204" pitchFamily="34" charset="0"/>
                <a:ea typeface="Calibri" panose="020F0502020204030204" pitchFamily="34" charset="0"/>
              </a:rPr>
              <a:t>NanoString</a:t>
            </a:r>
            <a:r>
              <a:rPr lang="en-GB" sz="1800">
                <a:effectLst/>
                <a:latin typeface="Arial" panose="020B0604020202020204" pitchFamily="34" charset="0"/>
                <a:ea typeface="Calibri" panose="020F0502020204030204" pitchFamily="34" charset="0"/>
              </a:rPr>
              <a:t>, and cytochrome-c-oxidase activity (COX) assay was performed.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effectLst/>
                <a:latin typeface="Arial" panose="020B0604020202020204" pitchFamily="34" charset="0"/>
                <a:ea typeface="Calibri" panose="020F0502020204030204" pitchFamily="34" charset="0"/>
              </a:rPr>
              <a:t>Transcriptomic analysis on liver biopsies genotyped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CC/CG were compared with data from 2D cultured primary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CC/CG. The comparison highlighted shared dysregulated pathways related to mitochondrial function, antioxidant response, ECM remodelling, the activated upstream regulator TGFB1 and its endogenous inhibitor, NR4A1.</a:t>
            </a:r>
            <a:r>
              <a:rPr lang="en-GB" sz="1800" b="1">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Dysregulation of analogous</a:t>
            </a:r>
            <a:r>
              <a:rPr lang="en-GB" sz="1800" b="1">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Calibri" panose="020F0502020204030204" pitchFamily="34" charset="0"/>
              </a:rPr>
              <a:t>pathways was further confirmed by culturing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t>
            </a:r>
            <a:r>
              <a:rPr lang="en-GB" sz="1800" i="1">
                <a:effectLst/>
                <a:latin typeface="Arial" panose="020B0604020202020204" pitchFamily="34" charset="0"/>
                <a:ea typeface="Calibri" panose="020F0502020204030204" pitchFamily="34" charset="0"/>
              </a:rPr>
              <a:t>PNPLA3 </a:t>
            </a:r>
            <a:r>
              <a:rPr lang="en-GB" sz="1800">
                <a:effectLst/>
                <a:latin typeface="Arial" panose="020B0604020202020204" pitchFamily="34" charset="0"/>
                <a:ea typeface="Calibri" panose="020F0502020204030204" pitchFamily="34" charset="0"/>
              </a:rPr>
              <a:t>CC/CG in 3D models of healthy and cirrhotic scaffolds. </a:t>
            </a:r>
            <a:r>
              <a:rPr lang="en-GB" sz="1800" err="1">
                <a:effectLst/>
                <a:latin typeface="Arial" panose="020B0604020202020204" pitchFamily="34" charset="0"/>
                <a:ea typeface="Calibri" panose="020F0502020204030204" pitchFamily="34" charset="0"/>
              </a:rPr>
              <a:t>NanoString</a:t>
            </a:r>
            <a:r>
              <a:rPr lang="en-GB" sz="1800">
                <a:effectLst/>
                <a:latin typeface="Arial" panose="020B0604020202020204" pitchFamily="34" charset="0"/>
                <a:ea typeface="Calibri" panose="020F0502020204030204" pitchFamily="34" charset="0"/>
              </a:rPr>
              <a:t> analysis showed a marked upregulation in the “Oxidative stress” pathway by cirrhotic ECM compared to healthy ECM. Mitochondrial dysfunction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cells was confirmed by OCR, quantified by Seahorse, and linked to a lower activity of COXIV. Moreover, mitochondrial antioxidant enzyme SOD2, NRF2 and CYGB expression was significantly lower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while ROS secretion was increased and higher in cells cultured in cirrhotic scaffolds indicating ECM-dependent effects. Similarly, TGFB1 and COL1A1 protein expression/secretion was significantly increased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and higher in cells grown on cirrhotic scaffolds. NR4A1, counteracting TGFB1 profibrotic effects, was lower and strongly inactivated by phosphorylation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cells, and further decreased by TGFB1 treatment in cirrhotic scaffolds. Treatment with </a:t>
            </a:r>
            <a:r>
              <a:rPr lang="en-GB" sz="1800" err="1">
                <a:effectLst/>
                <a:latin typeface="Arial" panose="020B0604020202020204" pitchFamily="34" charset="0"/>
                <a:ea typeface="Calibri" panose="020F0502020204030204" pitchFamily="34" charset="0"/>
              </a:rPr>
              <a:t>CytosporoneB</a:t>
            </a:r>
            <a:r>
              <a:rPr lang="en-GB" sz="1800">
                <a:effectLst/>
                <a:latin typeface="Arial" panose="020B0604020202020204" pitchFamily="34" charset="0"/>
                <a:ea typeface="Calibri" panose="020F0502020204030204" pitchFamily="34" charset="0"/>
              </a:rPr>
              <a:t>, a NR4A1 agonist, increased total NR4A1 in CG-</a:t>
            </a:r>
            <a:r>
              <a:rPr lang="en-GB" sz="1800" i="1">
                <a:effectLst/>
                <a:latin typeface="Arial" panose="020B0604020202020204" pitchFamily="34" charset="0"/>
                <a:ea typeface="Calibri" panose="020F0502020204030204" pitchFamily="34" charset="0"/>
              </a:rPr>
              <a:t>PNPLA3</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cultured on healthy but not cirrhotic ECM.</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Data from transcriptomic analysis on liver biopsies genotyped for PNPLA3 CC/CG and an </a:t>
            </a:r>
            <a:r>
              <a:rPr lang="en-GB" sz="1800" i="1">
                <a:effectLst/>
                <a:latin typeface="Arial" panose="020B0604020202020204" pitchFamily="34" charset="0"/>
                <a:ea typeface="Calibri" panose="020F0502020204030204" pitchFamily="34" charset="0"/>
              </a:rPr>
              <a:t>in vitro</a:t>
            </a:r>
            <a:r>
              <a:rPr lang="en-GB" sz="1800">
                <a:effectLst/>
                <a:latin typeface="Arial" panose="020B0604020202020204" pitchFamily="34" charset="0"/>
                <a:ea typeface="Calibri" panose="020F0502020204030204" pitchFamily="34" charset="0"/>
              </a:rPr>
              <a:t> </a:t>
            </a:r>
            <a:r>
              <a:rPr lang="en-GB" sz="1800" err="1">
                <a:effectLst/>
                <a:latin typeface="Arial" panose="020B0604020202020204" pitchFamily="34" charset="0"/>
                <a:ea typeface="Calibri" panose="020F0502020204030204" pitchFamily="34" charset="0"/>
              </a:rPr>
              <a:t>hHSCs</a:t>
            </a:r>
            <a:r>
              <a:rPr lang="en-GB" sz="1800">
                <a:effectLst/>
                <a:latin typeface="Arial" panose="020B0604020202020204" pitchFamily="34" charset="0"/>
                <a:ea typeface="Calibri" panose="020F0502020204030204" pitchFamily="34" charset="0"/>
              </a:rPr>
              <a:t> 3D-model recapitulating the healthy and cirrhotic liver microenvironment, </a:t>
            </a:r>
            <a:r>
              <a:rPr lang="en-US" sz="1800">
                <a:effectLst/>
                <a:latin typeface="Arial" panose="020B0604020202020204" pitchFamily="34" charset="0"/>
                <a:ea typeface="Calibri" panose="020F0502020204030204" pitchFamily="34" charset="0"/>
              </a:rPr>
              <a:t>showed a PNPLA3 I148M-driven </a:t>
            </a:r>
            <a:r>
              <a:rPr lang="en-GB" sz="1800">
                <a:effectLst/>
                <a:latin typeface="Arial" panose="020B0604020202020204" pitchFamily="34" charset="0"/>
                <a:ea typeface="Calibri" panose="020F0502020204030204" pitchFamily="34" charset="0"/>
              </a:rPr>
              <a:t>disrupted mitochondrial function and antioxidant response, accompanied by increased TGFB1 signalling dampening the antifibrotic NR4A1 activity. Importantly, these features were exacerbated on cirrhotic ECM, highlighting the role of the fibrotic microenvironment in the progression of chronic liver diseases.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79384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000" i="1"/>
              <a:t>Abbreviations: DIO, diet induced obesity; </a:t>
            </a:r>
            <a:r>
              <a:rPr lang="en-US" sz="1000" i="1">
                <a:effectLst/>
                <a:latin typeface="Arial" panose="020B0604020202020204" pitchFamily="34" charset="0"/>
                <a:ea typeface="Times New Roman" panose="02020603050405020304" pitchFamily="18" charset="0"/>
              </a:rPr>
              <a:t>IBA1, ionized calcium-binding adapter molecule 1; </a:t>
            </a:r>
            <a:r>
              <a:rPr lang="en-US" sz="1000" i="1"/>
              <a:t>NAFLD, </a:t>
            </a:r>
            <a:r>
              <a:rPr lang="en-GB" sz="1000" i="1">
                <a:effectLst/>
                <a:latin typeface="Arial" panose="020B0604020202020204" pitchFamily="34" charset="0"/>
                <a:ea typeface="Times New Roman" panose="02020603050405020304" pitchFamily="18" charset="0"/>
              </a:rPr>
              <a:t>non-alcoholic fatty liver disease; NASH, </a:t>
            </a:r>
            <a:r>
              <a:rPr lang="en-GB" sz="1800" i="1">
                <a:effectLst/>
                <a:latin typeface="Arial" panose="020B0604020202020204" pitchFamily="34" charset="0"/>
                <a:ea typeface="Times New Roman" panose="02020603050405020304" pitchFamily="18" charset="0"/>
              </a:rPr>
              <a:t>non-alcoholic steatohepatitis; PSC, primary sclerosing cholangitis</a:t>
            </a:r>
          </a:p>
          <a:p>
            <a:pPr marL="0" marR="0" lvl="0" indent="0" algn="l" defTabSz="914400" rtl="0" eaLnBrk="1" fontAlgn="auto" latinLnBrk="0" hangingPunct="1">
              <a:lnSpc>
                <a:spcPct val="100000"/>
              </a:lnSpc>
              <a:spcBef>
                <a:spcPts val="0"/>
              </a:spcBef>
              <a:spcAft>
                <a:spcPts val="0"/>
              </a:spcAft>
              <a:buClrTx/>
              <a:buSzTx/>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b="1">
                <a:solidFill>
                  <a:srgbClr val="2F5496"/>
                </a:solidFill>
                <a:effectLst/>
                <a:latin typeface="Arial" panose="020B0604020202020204" pitchFamily="34" charset="0"/>
                <a:ea typeface="Times New Roman" panose="02020603050405020304" pitchFamily="18" charset="0"/>
              </a:rPr>
              <a:t>P05-18-YI</a:t>
            </a:r>
          </a:p>
          <a:p>
            <a:pPr marL="0" indent="0">
              <a:buNone/>
            </a:pPr>
            <a:r>
              <a:rPr lang="en-GB" sz="1800" b="1">
                <a:solidFill>
                  <a:srgbClr val="2F5496"/>
                </a:solidFill>
                <a:effectLst/>
                <a:latin typeface="Times New Roman" panose="02020603050405020304" pitchFamily="18" charset="0"/>
                <a:ea typeface="Times New Roman" panose="02020603050405020304" pitchFamily="18" charset="0"/>
              </a:rPr>
              <a:t>Monocytic macrophages as a hallmark of steatohepatitis and primary sclerosing cholangitis progression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u="sng">
                <a:effectLst/>
                <a:latin typeface="Times New Roman" panose="02020603050405020304" pitchFamily="18" charset="0"/>
                <a:ea typeface="Yu Gothic Light" panose="020B0300000000000000" pitchFamily="34" charset="-128"/>
                <a:cs typeface="Arial" panose="020B0604020202020204" pitchFamily="34" charset="0"/>
              </a:rPr>
              <a:t>Marlene Kohlhepp</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Adrien Guillot</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Marc Winkler</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err="1">
                <a:effectLst/>
                <a:latin typeface="Times New Roman" panose="02020603050405020304" pitchFamily="18" charset="0"/>
                <a:ea typeface="Yu Gothic Light" panose="020B0300000000000000" pitchFamily="34" charset="-128"/>
                <a:cs typeface="Arial" panose="020B0604020202020204" pitchFamily="34" charset="0"/>
              </a:rPr>
              <a:t>Milessa</a:t>
            </a:r>
            <a:r>
              <a:rPr lang="en-CH" sz="1800">
                <a:effectLst/>
                <a:latin typeface="Times New Roman" panose="02020603050405020304" pitchFamily="18" charset="0"/>
                <a:ea typeface="Yu Gothic Light" panose="020B0300000000000000" pitchFamily="34" charset="-128"/>
                <a:cs typeface="Arial" panose="020B0604020202020204" pitchFamily="34" charset="0"/>
              </a:rPr>
              <a:t> Silva Afonso</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Abhishek Aggarwal</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3</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David Lopez</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4</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Hilmar Berger</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err="1">
                <a:effectLst/>
                <a:latin typeface="Times New Roman" panose="02020603050405020304" pitchFamily="18" charset="0"/>
                <a:ea typeface="Yu Gothic Light" panose="020B0300000000000000" pitchFamily="34" charset="-128"/>
                <a:cs typeface="Arial" panose="020B0604020202020204" pitchFamily="34" charset="0"/>
              </a:rPr>
              <a:t>Hanyang</a:t>
            </a:r>
            <a:r>
              <a:rPr lang="en-CH" sz="1800">
                <a:effectLst/>
                <a:latin typeface="Times New Roman" panose="02020603050405020304" pitchFamily="18" charset="0"/>
                <a:ea typeface="Yu Gothic Light" panose="020B0300000000000000" pitchFamily="34" charset="-128"/>
                <a:cs typeface="Arial" panose="020B0604020202020204" pitchFamily="34" charset="0"/>
              </a:rPr>
              <a:t> Liu</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err="1">
                <a:effectLst/>
                <a:latin typeface="Times New Roman" panose="02020603050405020304" pitchFamily="18" charset="0"/>
                <a:ea typeface="Yu Gothic Light" panose="020B0300000000000000" pitchFamily="34" charset="-128"/>
                <a:cs typeface="Arial" panose="020B0604020202020204" pitchFamily="34" charset="0"/>
              </a:rPr>
              <a:t>Burcin</a:t>
            </a:r>
            <a:r>
              <a:rPr lang="en-CH" sz="1800">
                <a:effectLst/>
                <a:latin typeface="Times New Roman" panose="02020603050405020304" pitchFamily="18" charset="0"/>
                <a:ea typeface="Yu Gothic Light" panose="020B0300000000000000" pitchFamily="34" charset="-128"/>
                <a:cs typeface="Arial" panose="020B0604020202020204" pitchFamily="34" charset="0"/>
              </a:rPr>
              <a:t> Özdirik</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Jing Ma</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5</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Moritz Peiseler</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Felix Heymann</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Swetha Pendem</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Sangeetha Mahadevan</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Bin Gao</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Lauri Diehl</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3</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Ruchi Gupta</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Frank Tacke</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CH"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a:effectLst/>
                <a:latin typeface="Segoe UI" panose="020B0502040204020203"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Charité </a:t>
            </a:r>
            <a:r>
              <a:rPr lang="en-CH" sz="1800" i="1" err="1">
                <a:effectLst/>
                <a:latin typeface="Times New Roman" panose="02020603050405020304" pitchFamily="18" charset="0"/>
                <a:ea typeface="Yu Gothic Light" panose="020B0300000000000000" pitchFamily="34" charset="-128"/>
                <a:cs typeface="Arial" panose="020B0604020202020204" pitchFamily="34" charset="0"/>
              </a:rPr>
              <a:t>Universitätsmedizin</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 Berlin, Department of Hepatology and Gastroenterology, Berlin, Germany</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Gilead Sciences, Department of Fibrosis Biology, California, United States</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3</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Gilead Sciences, Department of Nonclinical safety and Pathobiology, California, United States</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4</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Gilead Sciences, Department of Research Data Sciences, California, United States</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5</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National Institute on Alcohol Abuse and Alcoholism (NIAAA), NIH, Laboratory of Liver Diseases, Bethesda, Maryland, United States</a:t>
            </a:r>
            <a:r>
              <a:rPr lang="en-CH"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a:effectLst/>
                <a:latin typeface="Times New Roman" panose="02020603050405020304" pitchFamily="18" charset="0"/>
                <a:ea typeface="Yu Gothic Light" panose="020B0300000000000000" pitchFamily="34" charset="-128"/>
                <a:cs typeface="Arial" panose="020B0604020202020204" pitchFamily="34" charset="0"/>
              </a:rPr>
              <a:t>Email:</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 </a:t>
            </a:r>
            <a:r>
              <a:rPr lang="en-CH" sz="1800">
                <a:solidFill>
                  <a:srgbClr val="0000FF"/>
                </a:solidFill>
                <a:effectLst/>
                <a:latin typeface="Times New Roman" panose="02020603050405020304" pitchFamily="18" charset="0"/>
                <a:ea typeface="Yu Gothic Light" panose="020B0300000000000000" pitchFamily="34" charset="-128"/>
                <a:cs typeface="Arial" panose="020B0604020202020204" pitchFamily="34" charset="0"/>
                <a:hlinkClick r:id="rId3"/>
              </a:rPr>
              <a:t>marlene.kohlhepp@charite.de</a:t>
            </a:r>
            <a:r>
              <a:rPr lang="en-CH" sz="1800">
                <a:effectLst/>
                <a:latin typeface="Times New Roman" panose="02020603050405020304" pitchFamily="18" charset="0"/>
                <a:ea typeface="Yu Gothic Light" panose="020B0300000000000000" pitchFamily="34" charset="-128"/>
                <a:cs typeface="Arial" panose="020B0604020202020204" pitchFamily="34" charset="0"/>
              </a:rPr>
              <a:t> </a:t>
            </a:r>
            <a:r>
              <a:rPr lang="en-CH"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GB" sz="1800">
                <a:effectLst/>
                <a:latin typeface="Arial" panose="020B0604020202020204" pitchFamily="34" charset="0"/>
                <a:ea typeface="Times New Roman" panose="02020603050405020304" pitchFamily="18" charset="0"/>
              </a:rPr>
              <a:t> The progression of non-alcoholic fatty liver disease (NAFLD) towards non-alcoholic steatohepatitis (NASH) and of primary sclerosing cholangitis (PSC) towards progressive cholangiopathy is accompanied by inflammatory infiltrates. This study aims to combine multiple novel analytic methods for the evaluation of disease stage associated histological changes, and for identifying similarities and differences between NAFLD, NASH, and PSC patients and corresponding mouse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solidFill>
                  <a:srgbClr val="FF0000"/>
                </a:solidFill>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Method:</a:t>
            </a:r>
            <a:r>
              <a:rPr lang="en-US" sz="1800">
                <a:effectLst/>
                <a:latin typeface="Arial" panose="020B0604020202020204" pitchFamily="34" charset="0"/>
                <a:ea typeface="Times New Roman" panose="02020603050405020304" pitchFamily="18" charset="0"/>
              </a:rPr>
              <a:t> Human liver samples (total n=85) from two independent patient cohorts and mouse samples from a diet induced obesity (DIO) model of NASH and </a:t>
            </a:r>
            <a:r>
              <a:rPr lang="en-US" sz="1800" i="1">
                <a:effectLst/>
                <a:latin typeface="Arial" panose="020B0604020202020204" pitchFamily="34" charset="0"/>
                <a:ea typeface="Times New Roman" panose="02020603050405020304" pitchFamily="18" charset="0"/>
              </a:rPr>
              <a:t>Mdr2</a:t>
            </a:r>
            <a:r>
              <a:rPr lang="en-US" sz="1800">
                <a:effectLst/>
                <a:latin typeface="Arial" panose="020B0604020202020204" pitchFamily="34" charset="0"/>
                <a:ea typeface="Times New Roman" panose="02020603050405020304" pitchFamily="18" charset="0"/>
              </a:rPr>
              <a:t>-deficient mice (total n=35) were used. A specific, adapted sequential immunostaining method for hepatic parenchymal and immune cells was used on all human and mouse samples. Imaging cytometry and clinical or phenotypic data were combined for multidimensional analysis. Key findings on immune cell composition and phenotypes were validated in human clinical samples and functionally tested in mouse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Results:</a:t>
            </a:r>
            <a:r>
              <a:rPr lang="en-US" sz="1800">
                <a:effectLst/>
                <a:latin typeface="Arial" panose="020B0604020202020204" pitchFamily="34" charset="0"/>
                <a:ea typeface="Times New Roman" panose="02020603050405020304" pitchFamily="18" charset="0"/>
              </a:rPr>
              <a:t> NASH and PSC disease stage was associated with significant loss of parenchymal areas, increased fibrosis and defined infiltration of myeloid and lymphoid cell populations. NASH patients predominantly exhibited myeloid cell infiltration, whereas PSC patients had a pronounced lymphoid cell response. Both diseases displayed intense ionized calcium-binding adapter molecule 1 (IBA1+) macrophage accumulation in the </a:t>
            </a:r>
            <a:r>
              <a:rPr lang="en-US" sz="1800" err="1">
                <a:effectLst/>
                <a:latin typeface="Arial" panose="020B0604020202020204" pitchFamily="34" charset="0"/>
                <a:ea typeface="Times New Roman" panose="02020603050405020304" pitchFamily="18" charset="0"/>
              </a:rPr>
              <a:t>perilobular</a:t>
            </a:r>
            <a:r>
              <a:rPr lang="en-US" sz="1800">
                <a:effectLst/>
                <a:latin typeface="Arial" panose="020B0604020202020204" pitchFamily="34" charset="0"/>
                <a:ea typeface="Times New Roman" panose="02020603050405020304" pitchFamily="18" charset="0"/>
              </a:rPr>
              <a:t> areas. IBA1 in combination with hepatocyte and ductular cell immunostaining predicted advanced disease stage in NASH and PSC. These findings were validated in mouse models of NASH and PSC. Our data revealed a drastic switch of the liver macrophage pool towards monocytic phenotypes with a distinct spatial pattern restricted to the </a:t>
            </a:r>
            <a:r>
              <a:rPr lang="en-US" sz="1800" err="1">
                <a:effectLst/>
                <a:latin typeface="Arial" panose="020B0604020202020204" pitchFamily="34" charset="0"/>
                <a:ea typeface="Times New Roman" panose="02020603050405020304" pitchFamily="18" charset="0"/>
              </a:rPr>
              <a:t>perilobular</a:t>
            </a:r>
            <a:r>
              <a:rPr lang="en-US" sz="1800">
                <a:effectLst/>
                <a:latin typeface="Arial" panose="020B0604020202020204" pitchFamily="34" charset="0"/>
                <a:ea typeface="Times New Roman" panose="02020603050405020304" pitchFamily="18" charset="0"/>
              </a:rPr>
              <a:t> areas.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Monocyte/macrophage infiltration and accumulation represents the dominant histological feature associated with the progression of NAFLD, NASH and PSC. Our findings show that IBA1, a pan-macrophage marker, is predictive of disease progression in human and can be used for the characterization of mouse models.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437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000" i="1"/>
              <a:t>Abbreviations: DIO, diet induced obesity; </a:t>
            </a:r>
            <a:r>
              <a:rPr lang="en-US" sz="1000" i="1">
                <a:effectLst/>
                <a:latin typeface="Arial" panose="020B0604020202020204" pitchFamily="34" charset="0"/>
                <a:ea typeface="Times New Roman" panose="02020603050405020304" pitchFamily="18" charset="0"/>
              </a:rPr>
              <a:t>IBA1, ionized calcium-binding adapter molecule 1; </a:t>
            </a:r>
            <a:r>
              <a:rPr lang="en-US" sz="1000" i="1"/>
              <a:t>NAFLD, </a:t>
            </a:r>
            <a:r>
              <a:rPr lang="en-GB" sz="1000" i="1">
                <a:effectLst/>
                <a:latin typeface="Arial" panose="020B0604020202020204" pitchFamily="34" charset="0"/>
                <a:ea typeface="Times New Roman" panose="02020603050405020304" pitchFamily="18" charset="0"/>
              </a:rPr>
              <a:t>non-alcoholic fatty liver disease; NASH, </a:t>
            </a:r>
            <a:r>
              <a:rPr lang="en-GB" sz="1800" i="1">
                <a:effectLst/>
                <a:latin typeface="Arial" panose="020B0604020202020204" pitchFamily="34" charset="0"/>
                <a:ea typeface="Times New Roman" panose="02020603050405020304" pitchFamily="18" charset="0"/>
              </a:rPr>
              <a:t>non-alcoholic steatohepatitis; PSC, primary sclerosing cholangitis</a:t>
            </a:r>
          </a:p>
          <a:p>
            <a:pPr marL="0" marR="0" lvl="0" indent="0" algn="l" defTabSz="914400" rtl="0" eaLnBrk="1" fontAlgn="auto" latinLnBrk="0" hangingPunct="1">
              <a:lnSpc>
                <a:spcPct val="100000"/>
              </a:lnSpc>
              <a:spcBef>
                <a:spcPts val="0"/>
              </a:spcBef>
              <a:spcAft>
                <a:spcPts val="0"/>
              </a:spcAft>
              <a:buClrTx/>
              <a:buSzTx/>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b="1">
                <a:solidFill>
                  <a:srgbClr val="2F5496"/>
                </a:solidFill>
                <a:effectLst/>
                <a:latin typeface="Arial" panose="020B0604020202020204" pitchFamily="34" charset="0"/>
                <a:ea typeface="Times New Roman" panose="02020603050405020304" pitchFamily="18" charset="0"/>
              </a:rPr>
              <a:t>P05-18-YI</a:t>
            </a:r>
          </a:p>
          <a:p>
            <a:pPr marL="0" indent="0">
              <a:buNone/>
            </a:pPr>
            <a:r>
              <a:rPr lang="en-GB" sz="1800" b="1">
                <a:solidFill>
                  <a:srgbClr val="2F5496"/>
                </a:solidFill>
                <a:effectLst/>
                <a:latin typeface="Times New Roman" panose="02020603050405020304" pitchFamily="18" charset="0"/>
                <a:ea typeface="Times New Roman" panose="02020603050405020304" pitchFamily="18" charset="0"/>
              </a:rPr>
              <a:t>Monocytic macrophages as a hallmark of steatohepatitis and primary sclerosing cholangitis progression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u="sng">
                <a:effectLst/>
                <a:latin typeface="Times New Roman" panose="02020603050405020304" pitchFamily="18" charset="0"/>
                <a:ea typeface="Yu Gothic Light" panose="020B0300000000000000" pitchFamily="34" charset="-128"/>
                <a:cs typeface="Arial" panose="020B0604020202020204" pitchFamily="34" charset="0"/>
              </a:rPr>
              <a:t>Marlene Kohlhepp</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Adrien Guillot</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Marc Winkler</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err="1">
                <a:effectLst/>
                <a:latin typeface="Times New Roman" panose="02020603050405020304" pitchFamily="18" charset="0"/>
                <a:ea typeface="Yu Gothic Light" panose="020B0300000000000000" pitchFamily="34" charset="-128"/>
                <a:cs typeface="Arial" panose="020B0604020202020204" pitchFamily="34" charset="0"/>
              </a:rPr>
              <a:t>Milessa</a:t>
            </a:r>
            <a:r>
              <a:rPr lang="en-CH" sz="1800">
                <a:effectLst/>
                <a:latin typeface="Times New Roman" panose="02020603050405020304" pitchFamily="18" charset="0"/>
                <a:ea typeface="Yu Gothic Light" panose="020B0300000000000000" pitchFamily="34" charset="-128"/>
                <a:cs typeface="Arial" panose="020B0604020202020204" pitchFamily="34" charset="0"/>
              </a:rPr>
              <a:t> Silva Afonso</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Abhishek Aggarwal</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3</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David Lopez</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4</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Hilmar Berger</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err="1">
                <a:effectLst/>
                <a:latin typeface="Times New Roman" panose="02020603050405020304" pitchFamily="18" charset="0"/>
                <a:ea typeface="Yu Gothic Light" panose="020B0300000000000000" pitchFamily="34" charset="-128"/>
                <a:cs typeface="Arial" panose="020B0604020202020204" pitchFamily="34" charset="0"/>
              </a:rPr>
              <a:t>Hanyang</a:t>
            </a:r>
            <a:r>
              <a:rPr lang="en-CH" sz="1800">
                <a:effectLst/>
                <a:latin typeface="Times New Roman" panose="02020603050405020304" pitchFamily="18" charset="0"/>
                <a:ea typeface="Yu Gothic Light" panose="020B0300000000000000" pitchFamily="34" charset="-128"/>
                <a:cs typeface="Arial" panose="020B0604020202020204" pitchFamily="34" charset="0"/>
              </a:rPr>
              <a:t> Liu</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err="1">
                <a:effectLst/>
                <a:latin typeface="Times New Roman" panose="02020603050405020304" pitchFamily="18" charset="0"/>
                <a:ea typeface="Yu Gothic Light" panose="020B0300000000000000" pitchFamily="34" charset="-128"/>
                <a:cs typeface="Arial" panose="020B0604020202020204" pitchFamily="34" charset="0"/>
              </a:rPr>
              <a:t>Burcin</a:t>
            </a:r>
            <a:r>
              <a:rPr lang="en-CH" sz="1800">
                <a:effectLst/>
                <a:latin typeface="Times New Roman" panose="02020603050405020304" pitchFamily="18" charset="0"/>
                <a:ea typeface="Yu Gothic Light" panose="020B0300000000000000" pitchFamily="34" charset="-128"/>
                <a:cs typeface="Arial" panose="020B0604020202020204" pitchFamily="34" charset="0"/>
              </a:rPr>
              <a:t> Özdirik</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Jing Ma</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5</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Moritz Peiseler</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Felix Heymann</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Swetha Pendem</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Sangeetha Mahadevan</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Bin Gao</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Lauri Diehl</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3</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Ruchi Gupta</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GB" sz="1800">
                <a:effectLst/>
                <a:latin typeface="Arial" panose="020B0604020202020204" pitchFamily="34" charset="0"/>
                <a:ea typeface="Times New Roman" panose="02020603050405020304" pitchFamily="18" charset="0"/>
              </a:rPr>
              <a:t>, </a:t>
            </a:r>
            <a:r>
              <a:rPr lang="en-CH" sz="1800">
                <a:effectLst/>
                <a:latin typeface="Times New Roman" panose="02020603050405020304" pitchFamily="18" charset="0"/>
                <a:ea typeface="Yu Gothic Light" panose="020B0300000000000000" pitchFamily="34" charset="-128"/>
                <a:cs typeface="Arial" panose="020B0604020202020204" pitchFamily="34" charset="0"/>
              </a:rPr>
              <a:t>Frank Tacke</a:t>
            </a:r>
            <a:r>
              <a:rPr lang="en-CH" sz="1800"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CH"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a:effectLst/>
                <a:latin typeface="Segoe UI" panose="020B0502040204020203"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1</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Charité </a:t>
            </a:r>
            <a:r>
              <a:rPr lang="en-CH" sz="1800" i="1" err="1">
                <a:effectLst/>
                <a:latin typeface="Times New Roman" panose="02020603050405020304" pitchFamily="18" charset="0"/>
                <a:ea typeface="Yu Gothic Light" panose="020B0300000000000000" pitchFamily="34" charset="-128"/>
                <a:cs typeface="Arial" panose="020B0604020202020204" pitchFamily="34" charset="0"/>
              </a:rPr>
              <a:t>Universitätsmedizin</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 Berlin, Department of Hepatology and Gastroenterology, Berlin, Germany</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2</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Gilead Sciences, Department of Fibrosis Biology, California, United States</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3</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Gilead Sciences, Department of Nonclinical safety and Pathobiology, California, United States</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4</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Gilead Sciences, Department of Research Data Sciences, California, United States</a:t>
            </a:r>
            <a:r>
              <a:rPr lang="en-GB" sz="1800">
                <a:effectLst/>
                <a:latin typeface="Arial" panose="020B0604020202020204" pitchFamily="34" charset="0"/>
                <a:ea typeface="Times New Roman" panose="02020603050405020304" pitchFamily="18" charset="0"/>
              </a:rPr>
              <a:t>, </a:t>
            </a:r>
            <a:r>
              <a:rPr lang="en-CH" sz="1800" i="1" baseline="30000">
                <a:effectLst/>
                <a:latin typeface="Times New Roman" panose="02020603050405020304" pitchFamily="18" charset="0"/>
                <a:ea typeface="Yu Gothic Light" panose="020B0300000000000000" pitchFamily="34" charset="-128"/>
                <a:cs typeface="Arial" panose="020B0604020202020204" pitchFamily="34" charset="0"/>
              </a:rPr>
              <a:t>5</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National Institute on Alcohol Abuse and Alcoholism (NIAAA), NIH, Laboratory of Liver Diseases, Bethesda, Maryland, United States</a:t>
            </a:r>
            <a:r>
              <a:rPr lang="en-CH"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fontAlgn="base">
              <a:buNone/>
            </a:pPr>
            <a:r>
              <a:rPr lang="en-CH" sz="1800">
                <a:effectLst/>
                <a:latin typeface="Times New Roman" panose="02020603050405020304" pitchFamily="18" charset="0"/>
                <a:ea typeface="Yu Gothic Light" panose="020B0300000000000000" pitchFamily="34" charset="-128"/>
                <a:cs typeface="Arial" panose="020B0604020202020204" pitchFamily="34" charset="0"/>
              </a:rPr>
              <a:t>Email:</a:t>
            </a:r>
            <a:r>
              <a:rPr lang="en-CH" sz="1800" i="1">
                <a:effectLst/>
                <a:latin typeface="Times New Roman" panose="02020603050405020304" pitchFamily="18" charset="0"/>
                <a:ea typeface="Yu Gothic Light" panose="020B0300000000000000" pitchFamily="34" charset="-128"/>
                <a:cs typeface="Arial" panose="020B0604020202020204" pitchFamily="34" charset="0"/>
              </a:rPr>
              <a:t> </a:t>
            </a:r>
            <a:r>
              <a:rPr lang="en-CH" sz="1800">
                <a:solidFill>
                  <a:srgbClr val="0000FF"/>
                </a:solidFill>
                <a:effectLst/>
                <a:latin typeface="Times New Roman" panose="02020603050405020304" pitchFamily="18" charset="0"/>
                <a:ea typeface="Yu Gothic Light" panose="020B0300000000000000" pitchFamily="34" charset="-128"/>
                <a:cs typeface="Arial" panose="020B0604020202020204" pitchFamily="34" charset="0"/>
                <a:hlinkClick r:id="rId3"/>
              </a:rPr>
              <a:t>marlene.kohlhepp@charite.de</a:t>
            </a:r>
            <a:r>
              <a:rPr lang="en-CH" sz="1800">
                <a:effectLst/>
                <a:latin typeface="Times New Roman" panose="02020603050405020304" pitchFamily="18" charset="0"/>
                <a:ea typeface="Yu Gothic Light" panose="020B0300000000000000" pitchFamily="34" charset="-128"/>
                <a:cs typeface="Arial" panose="020B0604020202020204" pitchFamily="34" charset="0"/>
              </a:rPr>
              <a:t> </a:t>
            </a:r>
            <a:r>
              <a:rPr lang="en-CH"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GB" sz="1800">
                <a:effectLst/>
                <a:latin typeface="Arial" panose="020B0604020202020204" pitchFamily="34" charset="0"/>
                <a:ea typeface="Times New Roman" panose="02020603050405020304" pitchFamily="18" charset="0"/>
              </a:rPr>
              <a:t> The progression of non-alcoholic fatty liver disease (NAFLD) towards non-alcoholic steatohepatitis (NASH) and of primary sclerosing cholangitis (PSC) towards progressive cholangiopathy is accompanied by inflammatory infiltrates. This study aims to combine multiple novel analytic methods for the evaluation of disease stage associated histological changes, and for identifying similarities and differences between NAFLD, NASH, and PSC patients and corresponding mouse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solidFill>
                  <a:srgbClr val="FF0000"/>
                </a:solidFill>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Method:</a:t>
            </a:r>
            <a:r>
              <a:rPr lang="en-US" sz="1800">
                <a:effectLst/>
                <a:latin typeface="Arial" panose="020B0604020202020204" pitchFamily="34" charset="0"/>
                <a:ea typeface="Times New Roman" panose="02020603050405020304" pitchFamily="18" charset="0"/>
              </a:rPr>
              <a:t> Human liver samples (total n=85) from two independent patient cohorts and mouse samples from a diet induced obesity (DIO) model of NASH and </a:t>
            </a:r>
            <a:r>
              <a:rPr lang="en-US" sz="1800" i="1">
                <a:effectLst/>
                <a:latin typeface="Arial" panose="020B0604020202020204" pitchFamily="34" charset="0"/>
                <a:ea typeface="Times New Roman" panose="02020603050405020304" pitchFamily="18" charset="0"/>
              </a:rPr>
              <a:t>Mdr2</a:t>
            </a:r>
            <a:r>
              <a:rPr lang="en-US" sz="1800">
                <a:effectLst/>
                <a:latin typeface="Arial" panose="020B0604020202020204" pitchFamily="34" charset="0"/>
                <a:ea typeface="Times New Roman" panose="02020603050405020304" pitchFamily="18" charset="0"/>
              </a:rPr>
              <a:t>-deficient mice (total n=35) were used. A specific, adapted sequential immunostaining method for hepatic parenchymal and immune cells was used on all human and mouse samples. Imaging cytometry and clinical or phenotypic data were combined for multidimensional analysis. Key findings on immune cell composition and phenotypes were validated in human clinical samples and functionally tested in mouse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Results:</a:t>
            </a:r>
            <a:r>
              <a:rPr lang="en-US" sz="1800">
                <a:effectLst/>
                <a:latin typeface="Arial" panose="020B0604020202020204" pitchFamily="34" charset="0"/>
                <a:ea typeface="Times New Roman" panose="02020603050405020304" pitchFamily="18" charset="0"/>
              </a:rPr>
              <a:t> NASH and PSC disease stage was associated with significant loss of parenchymal areas, increased fibrosis and defined infiltration of myeloid and lymphoid cell populations. NASH patients predominantly exhibited myeloid cell infiltration, whereas PSC patients had a pronounced lymphoid cell response. Both diseases displayed intense ionized calcium-binding adapter molecule 1 (IBA1+) macrophage accumulation in the </a:t>
            </a:r>
            <a:r>
              <a:rPr lang="en-US" sz="1800" err="1">
                <a:effectLst/>
                <a:latin typeface="Arial" panose="020B0604020202020204" pitchFamily="34" charset="0"/>
                <a:ea typeface="Times New Roman" panose="02020603050405020304" pitchFamily="18" charset="0"/>
              </a:rPr>
              <a:t>perilobular</a:t>
            </a:r>
            <a:r>
              <a:rPr lang="en-US" sz="1800">
                <a:effectLst/>
                <a:latin typeface="Arial" panose="020B0604020202020204" pitchFamily="34" charset="0"/>
                <a:ea typeface="Times New Roman" panose="02020603050405020304" pitchFamily="18" charset="0"/>
              </a:rPr>
              <a:t> areas. IBA1 in combination with hepatocyte and ductular cell immunostaining predicted advanced disease stage in NASH and PSC. These findings were validated in mouse models of NASH and PSC. Our data revealed a drastic switch of the liver macrophage pool towards monocytic phenotypes with a distinct spatial pattern restricted to the </a:t>
            </a:r>
            <a:r>
              <a:rPr lang="en-US" sz="1800" err="1">
                <a:effectLst/>
                <a:latin typeface="Arial" panose="020B0604020202020204" pitchFamily="34" charset="0"/>
                <a:ea typeface="Times New Roman" panose="02020603050405020304" pitchFamily="18" charset="0"/>
              </a:rPr>
              <a:t>perilobular</a:t>
            </a:r>
            <a:r>
              <a:rPr lang="en-US" sz="1800">
                <a:effectLst/>
                <a:latin typeface="Arial" panose="020B0604020202020204" pitchFamily="34" charset="0"/>
                <a:ea typeface="Times New Roman" panose="02020603050405020304" pitchFamily="18" charset="0"/>
              </a:rPr>
              <a:t> areas.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a:t>
            </a:r>
            <a:r>
              <a:rPr lang="en-US" sz="1800">
                <a:effectLst/>
                <a:latin typeface="Arial" panose="020B0604020202020204" pitchFamily="34" charset="0"/>
                <a:ea typeface="Calibri" panose="020F0502020204030204" pitchFamily="34" charset="0"/>
              </a:rPr>
              <a:t> Monocyte/macrophage infiltration and accumulation represents the dominant histological feature associated with the progression of NAFLD, NASH and PSC. Our findings show that IBA1, a pan-macrophage marker, is predictive of disease progression in human and can be used for the characterization of mouse models.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24368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fr-CH" sz="1000" i="1"/>
              <a:t>CLDN1, </a:t>
            </a:r>
            <a:r>
              <a:rPr lang="en-US" sz="1800" i="1">
                <a:effectLst/>
                <a:latin typeface="Arial" panose="020B0604020202020204" pitchFamily="34" charset="0"/>
              </a:rPr>
              <a:t>c</a:t>
            </a:r>
            <a:r>
              <a:rPr lang="en-US" sz="1800">
                <a:effectLst/>
                <a:latin typeface="Arial" panose="020B0604020202020204" pitchFamily="34" charset="0"/>
                <a:ea typeface="Calibri" panose="020F0502020204030204" pitchFamily="34" charset="0"/>
              </a:rPr>
              <a:t>laudin-1; </a:t>
            </a:r>
            <a:r>
              <a:rPr lang="en-US" sz="1800" i="1" err="1">
                <a:effectLst/>
                <a:latin typeface="Arial" panose="020B0604020202020204" pitchFamily="34" charset="0"/>
                <a:ea typeface="Calibri" panose="020F0502020204030204" pitchFamily="34" charset="0"/>
              </a:rPr>
              <a:t>mAbs</a:t>
            </a:r>
            <a:r>
              <a:rPr lang="en-US" sz="1800" i="1">
                <a:effectLst/>
                <a:latin typeface="Arial" panose="020B0604020202020204" pitchFamily="34" charset="0"/>
                <a:ea typeface="Calibri" panose="020F0502020204030204" pitchFamily="34" charset="0"/>
              </a:rPr>
              <a:t>, monoclonal antibodies</a:t>
            </a:r>
            <a:r>
              <a:rPr lang="en-US" sz="1800" b="0" i="1" u="none" kern="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i="1" u="none" kern="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a:effectLst/>
                <a:ea typeface="Calibri" panose="020F0502020204030204" pitchFamily="34" charset="0"/>
              </a:rPr>
              <a:t>njCLDN1, non-junctional CLDN1; TJ, tight junction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P06-09</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A monoclonal antibody targeting non-junctional Claudin-1 inhibits fibrosis in patient-derived models by modulating cell plasticity</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Natascha Roehlen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Antonio Saviano</a:t>
            </a:r>
            <a:r>
              <a:rPr lang="en-US" sz="1800" baseline="30000">
                <a:effectLst/>
                <a:latin typeface="Arial" panose="020B0604020202020204" pitchFamily="34" charset="0"/>
                <a:ea typeface="Times New Roman" panose="02020603050405020304" pitchFamily="18" charset="0"/>
              </a:rPr>
              <a:t>1 2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Houssein</a:t>
            </a:r>
            <a:r>
              <a:rPr lang="en-US" sz="1800">
                <a:effectLst/>
                <a:latin typeface="Arial" panose="020B0604020202020204" pitchFamily="34" charset="0"/>
                <a:ea typeface="Times New Roman" panose="02020603050405020304" pitchFamily="18" charset="0"/>
              </a:rPr>
              <a:t> El Saghire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Emilie Crouchet</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Zeina Nehme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u="sng">
                <a:effectLst/>
                <a:latin typeface="Arial" panose="020B0604020202020204" pitchFamily="34" charset="0"/>
                <a:ea typeface="Times New Roman" panose="02020603050405020304" pitchFamily="18" charset="0"/>
              </a:rPr>
              <a:t>Fabio Del Zompo</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Frank Jühling</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Marine Oudot</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Sarah Durand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François H.T. Duong</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Sara Cherradi</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Victor Gonzalez-Motos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Nuno Almeida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Clara Ponsolles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Laura Heydmann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Tessa Ostyn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Antonin Lallement</a:t>
            </a:r>
            <a:r>
              <a:rPr lang="en-US" sz="1800" baseline="30000">
                <a:effectLst/>
                <a:latin typeface="Arial" panose="020B0604020202020204" pitchFamily="34" charset="0"/>
                <a:ea typeface="Times New Roman" panose="02020603050405020304" pitchFamily="18" charset="0"/>
              </a:rPr>
              <a:t>1 4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Patrick Pessaux</a:t>
            </a:r>
            <a:r>
              <a:rPr lang="en-US" sz="1800" baseline="30000">
                <a:effectLst/>
                <a:latin typeface="Arial" panose="020B0604020202020204" pitchFamily="34" charset="0"/>
                <a:ea typeface="Times New Roman" panose="02020603050405020304" pitchFamily="18" charset="0"/>
              </a:rPr>
              <a:t>1 2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Emanuele Felli</a:t>
            </a:r>
            <a:r>
              <a:rPr lang="en-US" sz="1800" baseline="30000">
                <a:effectLst/>
                <a:latin typeface="Arial" panose="020B0604020202020204" pitchFamily="34" charset="0"/>
                <a:ea typeface="Times New Roman" panose="02020603050405020304" pitchFamily="18" charset="0"/>
              </a:rPr>
              <a:t>1 2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Andrea Cavalli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Jacopo Sgrignani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Christine Thumann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Olga Koutsopoulos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Bryan C. Fuchs</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Yujin</a:t>
            </a:r>
            <a:r>
              <a:rPr lang="en-US" sz="1800">
                <a:effectLst/>
                <a:latin typeface="Arial" panose="020B0604020202020204" pitchFamily="34" charset="0"/>
                <a:ea typeface="Times New Roman" panose="02020603050405020304" pitchFamily="18" charset="0"/>
              </a:rPr>
              <a:t> Hoshida</a:t>
            </a:r>
            <a:r>
              <a:rPr lang="en-US" sz="1800" baseline="30000">
                <a:effectLst/>
                <a:latin typeface="Arial" panose="020B0604020202020204" pitchFamily="34" charset="0"/>
                <a:ea typeface="Times New Roman" panose="02020603050405020304" pitchFamily="18" charset="0"/>
              </a:rPr>
              <a:t>7</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Maike</a:t>
            </a:r>
            <a:r>
              <a:rPr lang="en-US" sz="1800">
                <a:effectLst/>
                <a:latin typeface="Arial" panose="020B0604020202020204" pitchFamily="34" charset="0"/>
                <a:ea typeface="Times New Roman" panose="02020603050405020304" pitchFamily="18" charset="0"/>
              </a:rPr>
              <a:t> Hofmann</a:t>
            </a:r>
            <a:r>
              <a:rPr lang="en-US" sz="1800" baseline="30000">
                <a:effectLst/>
                <a:latin typeface="Arial" panose="020B0604020202020204" pitchFamily="34" charset="0"/>
                <a:ea typeface="Times New Roman" panose="02020603050405020304" pitchFamily="18" charset="0"/>
              </a:rPr>
              <a:t>8</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Mogens</a:t>
            </a:r>
            <a:r>
              <a:rPr lang="en-US" sz="1800">
                <a:effectLst/>
                <a:latin typeface="Arial" panose="020B0604020202020204" pitchFamily="34" charset="0"/>
                <a:ea typeface="Times New Roman" panose="02020603050405020304" pitchFamily="18" charset="0"/>
              </a:rPr>
              <a:t> Vyberg</a:t>
            </a:r>
            <a:r>
              <a:rPr lang="en-US" sz="1800" baseline="30000">
                <a:effectLst/>
                <a:latin typeface="Arial" panose="020B0604020202020204" pitchFamily="34" charset="0"/>
                <a:ea typeface="Times New Roman" panose="02020603050405020304" pitchFamily="18" charset="0"/>
              </a:rPr>
              <a:t>9</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Birgitte</a:t>
            </a:r>
            <a:r>
              <a:rPr lang="en-US" sz="1800">
                <a:effectLst/>
                <a:latin typeface="Arial" panose="020B0604020202020204" pitchFamily="34" charset="0"/>
                <a:ea typeface="Times New Roman" panose="02020603050405020304" pitchFamily="18" charset="0"/>
              </a:rPr>
              <a:t> Viuff</a:t>
            </a:r>
            <a:r>
              <a:rPr lang="en-US" sz="1800" baseline="30000">
                <a:effectLst/>
                <a:latin typeface="Arial" panose="020B0604020202020204" pitchFamily="34" charset="0"/>
                <a:ea typeface="Times New Roman" panose="02020603050405020304" pitchFamily="18" charset="0"/>
              </a:rPr>
              <a:t>10</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Elisabeth Galsgaard</a:t>
            </a:r>
            <a:r>
              <a:rPr lang="en-US" sz="1800" baseline="30000">
                <a:effectLst/>
                <a:latin typeface="Arial" panose="020B0604020202020204" pitchFamily="34" charset="0"/>
                <a:ea typeface="Times New Roman" panose="02020603050405020304" pitchFamily="18" charset="0"/>
              </a:rPr>
              <a:t>10</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Greg Elson</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Alberto Toso</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Markus Meyer</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Roberto Iacone</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Tamas Schweighoffer</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Geoffrey Teixeira</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Solange Moll</a:t>
            </a:r>
            <a:r>
              <a:rPr lang="en-US" sz="1800" baseline="30000">
                <a:effectLst/>
                <a:latin typeface="Arial" panose="020B0604020202020204" pitchFamily="34" charset="0"/>
                <a:ea typeface="Times New Roman" panose="02020603050405020304" pitchFamily="18" charset="0"/>
              </a:rPr>
              <a:t>12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Claudio Devito</a:t>
            </a:r>
            <a:r>
              <a:rPr lang="en-US" sz="1800" baseline="30000">
                <a:effectLst/>
                <a:latin typeface="Arial" panose="020B0604020202020204" pitchFamily="34" charset="0"/>
                <a:ea typeface="Times New Roman" panose="02020603050405020304" pitchFamily="18" charset="0"/>
              </a:rPr>
              <a:t>12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tania roskams</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Irwin Davidson</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Danijela Heide</a:t>
            </a:r>
            <a:r>
              <a:rPr lang="en-US" sz="1800" baseline="30000">
                <a:effectLst/>
                <a:latin typeface="Arial" panose="020B0604020202020204" pitchFamily="34" charset="0"/>
                <a:ea typeface="Times New Roman" panose="02020603050405020304" pitchFamily="18" charset="0"/>
              </a:rPr>
              <a:t>13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Mathias Heikenwälder</a:t>
            </a:r>
            <a:r>
              <a:rPr lang="en-US" sz="1800" baseline="30000">
                <a:effectLst/>
                <a:latin typeface="Arial" panose="020B0604020202020204" pitchFamily="34" charset="0"/>
                <a:ea typeface="Times New Roman" panose="02020603050405020304" pitchFamily="18" charset="0"/>
              </a:rPr>
              <a:t>13</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Mirjam</a:t>
            </a:r>
            <a:r>
              <a:rPr lang="en-US" sz="1800">
                <a:effectLst/>
                <a:latin typeface="Arial" panose="020B0604020202020204" pitchFamily="34" charset="0"/>
                <a:ea typeface="Times New Roman" panose="02020603050405020304" pitchFamily="18" charset="0"/>
              </a:rPr>
              <a:t> Zeisel</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Joachim Lupberger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Laurent Mailly</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Catherine Schuster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Baumert</a:t>
            </a:r>
            <a:r>
              <a:rPr lang="en-US" sz="1800" baseline="30000">
                <a:effectLst/>
                <a:latin typeface="Arial" panose="020B0604020202020204" pitchFamily="34" charset="0"/>
                <a:ea typeface="Times New Roman" panose="02020603050405020304" pitchFamily="18" charset="0"/>
              </a:rPr>
              <a:t>1 2 14</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Université de Strasbourg, </a:t>
            </a:r>
            <a:r>
              <a:rPr lang="en-US" sz="1800" i="1" err="1">
                <a:effectLst/>
                <a:latin typeface="Arial" panose="020B0604020202020204" pitchFamily="34" charset="0"/>
                <a:ea typeface="Times New Roman" panose="02020603050405020304" pitchFamily="18" charset="0"/>
              </a:rPr>
              <a:t>Inserm</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Institut</a:t>
            </a:r>
            <a:r>
              <a:rPr lang="en-US" sz="1800" i="1">
                <a:effectLst/>
                <a:latin typeface="Arial" panose="020B0604020202020204" pitchFamily="34" charset="0"/>
                <a:ea typeface="Times New Roman" panose="02020603050405020304" pitchFamily="18" charset="0"/>
              </a:rPr>
              <a:t> de Recherche sur les Maladies </a:t>
            </a:r>
            <a:r>
              <a:rPr lang="en-US" sz="1800" i="1" err="1">
                <a:effectLst/>
                <a:latin typeface="Arial" panose="020B0604020202020204" pitchFamily="34" charset="0"/>
                <a:ea typeface="Times New Roman" panose="02020603050405020304" pitchFamily="18" charset="0"/>
              </a:rPr>
              <a:t>Virales</a:t>
            </a:r>
            <a:r>
              <a:rPr lang="en-US" sz="1800" i="1">
                <a:effectLst/>
                <a:latin typeface="Arial" panose="020B0604020202020204" pitchFamily="34" charset="0"/>
                <a:ea typeface="Times New Roman" panose="02020603050405020304" pitchFamily="18" charset="0"/>
              </a:rPr>
              <a:t> et </a:t>
            </a:r>
            <a:r>
              <a:rPr lang="en-US" sz="1800" i="1" err="1">
                <a:effectLst/>
                <a:latin typeface="Arial" panose="020B0604020202020204" pitchFamily="34" charset="0"/>
                <a:ea typeface="Times New Roman" panose="02020603050405020304" pitchFamily="18" charset="0"/>
              </a:rPr>
              <a:t>Hépatiques</a:t>
            </a:r>
            <a:r>
              <a:rPr lang="en-US" sz="1800" i="1">
                <a:effectLst/>
                <a:latin typeface="Arial" panose="020B0604020202020204" pitchFamily="34" charset="0"/>
                <a:ea typeface="Times New Roman" panose="02020603050405020304" pitchFamily="18" charset="0"/>
              </a:rPr>
              <a:t> UMR-S1110, Strasbourg,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Service </a:t>
            </a:r>
            <a:r>
              <a:rPr lang="en-US" sz="1800" i="1" err="1">
                <a:effectLst/>
                <a:latin typeface="Arial" panose="020B0604020202020204" pitchFamily="34" charset="0"/>
                <a:ea typeface="Times New Roman" panose="02020603050405020304" pitchFamily="18" charset="0"/>
              </a:rPr>
              <a:t>d’hépato-gastroentérologie</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Hôpitaux</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Universitaires</a:t>
            </a:r>
            <a:r>
              <a:rPr lang="en-US" sz="1800" i="1">
                <a:effectLst/>
                <a:latin typeface="Arial" panose="020B0604020202020204" pitchFamily="34" charset="0"/>
                <a:ea typeface="Times New Roman" panose="02020603050405020304" pitchFamily="18" charset="0"/>
              </a:rPr>
              <a:t> de Strasbourg, Strasbourg,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Department of Imaging and Pathology, University of Leuven, Leuven, Belgium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Department of Functional Genomics and Cancer, </a:t>
            </a:r>
            <a:r>
              <a:rPr lang="en-US" sz="1800" i="1" err="1">
                <a:effectLst/>
                <a:latin typeface="Arial" panose="020B0604020202020204" pitchFamily="34" charset="0"/>
                <a:ea typeface="Times New Roman" panose="02020603050405020304" pitchFamily="18" charset="0"/>
              </a:rPr>
              <a:t>Institut</a:t>
            </a:r>
            <a:r>
              <a:rPr lang="en-US" sz="1800" i="1">
                <a:effectLst/>
                <a:latin typeface="Arial" panose="020B0604020202020204" pitchFamily="34" charset="0"/>
                <a:ea typeface="Times New Roman" panose="02020603050405020304" pitchFamily="18" charset="0"/>
              </a:rPr>
              <a:t> de </a:t>
            </a:r>
            <a:r>
              <a:rPr lang="en-US" sz="1800" i="1" err="1">
                <a:effectLst/>
                <a:latin typeface="Arial" panose="020B0604020202020204" pitchFamily="34" charset="0"/>
                <a:ea typeface="Times New Roman" panose="02020603050405020304" pitchFamily="18" charset="0"/>
              </a:rPr>
              <a:t>Génétique</a:t>
            </a:r>
            <a:r>
              <a:rPr lang="en-US" sz="1800" i="1">
                <a:effectLst/>
                <a:latin typeface="Arial" panose="020B0604020202020204" pitchFamily="34" charset="0"/>
                <a:ea typeface="Times New Roman" panose="02020603050405020304" pitchFamily="18" charset="0"/>
              </a:rPr>
              <a:t> et de </a:t>
            </a:r>
            <a:r>
              <a:rPr lang="en-US" sz="1800" i="1" err="1">
                <a:effectLst/>
                <a:latin typeface="Arial" panose="020B0604020202020204" pitchFamily="34" charset="0"/>
                <a:ea typeface="Times New Roman" panose="02020603050405020304" pitchFamily="18" charset="0"/>
              </a:rPr>
              <a:t>Biologie</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Moléculaire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Institute for Research in Biomedicine, </a:t>
            </a:r>
            <a:r>
              <a:rPr lang="en-US" sz="1800" i="1" err="1">
                <a:effectLst/>
                <a:latin typeface="Arial" panose="020B0604020202020204" pitchFamily="34" charset="0"/>
                <a:ea typeface="Times New Roman" panose="02020603050405020304" pitchFamily="18" charset="0"/>
              </a:rPr>
              <a:t>Università</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della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Svizzera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Italiana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Bellinzona</a:t>
            </a:r>
            <a:r>
              <a:rPr lang="en-US" sz="1800" i="1">
                <a:effectLst/>
                <a:latin typeface="Arial" panose="020B0604020202020204" pitchFamily="34" charset="0"/>
                <a:ea typeface="Times New Roman" panose="02020603050405020304" pitchFamily="18" charset="0"/>
              </a:rPr>
              <a:t>, Switzerland</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Division of Gastrointestinal and Oncologic Surgery, Massachusetts General Hospital Cancer Center, Harvard Medical School; Boston, MA, USA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Liver Tumor Translational Research Program, Harold C. Simmons Comprehensive Cancer Center, Division of Digestive and Liver Diseases, University of Texas Southwestern Medical Center; Dallas, TX, USA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8</a:t>
            </a:r>
            <a:r>
              <a:rPr lang="en-US" sz="1800" i="1">
                <a:effectLst/>
                <a:latin typeface="Arial" panose="020B0604020202020204" pitchFamily="34" charset="0"/>
                <a:ea typeface="Times New Roman" panose="02020603050405020304" pitchFamily="18" charset="0"/>
              </a:rPr>
              <a:t>Department of Medicine II (Gastroenterology, Hepatology, Endocrinology and Infectious Diseases), Freiburg University Medical Center, Faculty of Medicine, University of Freiburg, Freiburg, Germany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9</a:t>
            </a:r>
            <a:r>
              <a:rPr lang="en-US" sz="1800" i="1">
                <a:effectLst/>
                <a:latin typeface="Arial" panose="020B0604020202020204" pitchFamily="34" charset="0"/>
                <a:ea typeface="Times New Roman" panose="02020603050405020304" pitchFamily="18" charset="0"/>
              </a:rPr>
              <a:t>Center of RNA Medicine, Department of Clinical Medicine, Aalborg University Copenhagen, Denmark, and Department of Pathology, Copenhagen University Hospital Hvidovre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10</a:t>
            </a:r>
            <a:r>
              <a:rPr lang="en-US" sz="1800" i="1">
                <a:effectLst/>
                <a:latin typeface="Arial" panose="020B0604020202020204" pitchFamily="34" charset="0"/>
                <a:ea typeface="Times New Roman" panose="02020603050405020304" pitchFamily="18" charset="0"/>
              </a:rPr>
              <a:t>Novo Nordisk A/S, </a:t>
            </a:r>
            <a:r>
              <a:rPr lang="en-US" sz="1800" i="1" err="1">
                <a:effectLst/>
                <a:latin typeface="Arial" panose="020B0604020202020204" pitchFamily="34" charset="0"/>
                <a:ea typeface="Times New Roman" panose="02020603050405020304" pitchFamily="18" charset="0"/>
              </a:rPr>
              <a:t>Måløv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11</a:t>
            </a:r>
            <a:r>
              <a:rPr lang="en-US" sz="1800" i="1">
                <a:effectLst/>
                <a:latin typeface="Arial" panose="020B0604020202020204" pitchFamily="34" charset="0"/>
                <a:ea typeface="Times New Roman" panose="02020603050405020304" pitchFamily="18" charset="0"/>
              </a:rPr>
              <a:t>Alentis Therapeutics; Basel, Switzerland</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12</a:t>
            </a:r>
            <a:r>
              <a:rPr lang="en-US" sz="1800" i="1">
                <a:effectLst/>
                <a:latin typeface="Arial" panose="020B0604020202020204" pitchFamily="34" charset="0"/>
                <a:ea typeface="Times New Roman" panose="02020603050405020304" pitchFamily="18" charset="0"/>
              </a:rPr>
              <a:t>Department of Pathology, University Hospital of Geneva, Switzerland</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13</a:t>
            </a:r>
            <a:r>
              <a:rPr lang="en-US" sz="1800" i="1">
                <a:effectLst/>
                <a:latin typeface="Arial" panose="020B0604020202020204" pitchFamily="34" charset="0"/>
                <a:ea typeface="Times New Roman" panose="02020603050405020304" pitchFamily="18" charset="0"/>
              </a:rPr>
              <a:t>Division of Chronic Inflammation and Cancer, German Cancer Research Center; Heidelberg, Germany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14</a:t>
            </a:r>
            <a:r>
              <a:rPr lang="en-US" sz="1800" i="1">
                <a:effectLst/>
                <a:latin typeface="Arial" panose="020B0604020202020204" pitchFamily="34" charset="0"/>
                <a:ea typeface="Times New Roman" panose="02020603050405020304" pitchFamily="18" charset="0"/>
              </a:rPr>
              <a:t>Institut </a:t>
            </a:r>
            <a:r>
              <a:rPr lang="en-US" sz="1800" i="1" err="1">
                <a:effectLst/>
                <a:latin typeface="Arial" panose="020B0604020202020204" pitchFamily="34" charset="0"/>
                <a:ea typeface="Times New Roman" panose="02020603050405020304" pitchFamily="18" charset="0"/>
              </a:rPr>
              <a:t>Universitaire</a:t>
            </a:r>
            <a:r>
              <a:rPr lang="en-US" sz="1800" i="1">
                <a:effectLst/>
                <a:latin typeface="Arial" panose="020B0604020202020204" pitchFamily="34" charset="0"/>
                <a:ea typeface="Times New Roman" panose="02020603050405020304" pitchFamily="18" charset="0"/>
              </a:rPr>
              <a:t> de France; Paris, France</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saviano@unistra.fr</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 </a:t>
            </a:r>
            <a:r>
              <a:rPr lang="en-US" sz="1800">
                <a:effectLst/>
                <a:latin typeface="Arial" panose="020B0604020202020204" pitchFamily="34" charset="0"/>
                <a:ea typeface="Calibri" panose="020F0502020204030204" pitchFamily="34" charset="0"/>
              </a:rPr>
              <a:t>Tissue fibrosis is a key driver of end-stage organ failure and cancer, overall accounting for up to 45% of deaths in developed countries. There is a large unmet medical need for anti-fibrotic therapies. Claudin-1 (CLDN1) is a member of the tight junction (TJ) protein family. While the role of CLDN1 incorporated in TJ is well established, the function of non-junctional CLDN1 (njCLDN1) is largely unknown. Aim of the study was to investigate safety and efficacy of targeting njCLDN1 for liver fibrosis treatment and cancer prevention in preclinical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We developed a highly specific monoclonal antibodies targeting a conformation-dependent epitope of exposed njCLDN1. Using histology and transcriptomic, bulk and single-cell data, we characterized the CLDN1 expression in multiple cell types in healthy and diseased livers. We tested the biological and clinical relevance of targeting njCLDN1 in multiple mouse models of diet-induced liver fibrosis including a humanized diet-induced NASH model as well as patient-derived in vitro and ex vivo model. We studied the effect of targeting CLDN1 in models of lung and liver fibrosis and assessed the safety of a CLDN1 targeting monoclonal antibody in non-human primates.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US" sz="1800">
                <a:effectLst/>
                <a:latin typeface="Arial" panose="020B0604020202020204" pitchFamily="34" charset="0"/>
                <a:ea typeface="Calibri" panose="020F0502020204030204" pitchFamily="34" charset="0"/>
              </a:rPr>
              <a:t>Our data show that CLDN1 is upregulated in liver tissue of patients with liver disease of all major etiologies and the level of CLDN1 expression is associated with fibrotic disease progression in patients with NASH.</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Calibri" panose="020F0502020204030204" pitchFamily="34" charset="0"/>
              </a:rPr>
              <a:t>We show, in patient-derived liver 3D fibrosis and human liver chimeric mouse models, that CLDN1 is a previously unknown mediator and target for liver fibrosis and cancer prevention. Targeting njCLDN1 reverted inflammation-induced hepatocyte pro-</a:t>
            </a:r>
            <a:r>
              <a:rPr lang="en-US" sz="1800" err="1">
                <a:effectLst/>
                <a:latin typeface="Arial" panose="020B0604020202020204" pitchFamily="34" charset="0"/>
                <a:ea typeface="Calibri" panose="020F0502020204030204" pitchFamily="34" charset="0"/>
              </a:rPr>
              <a:t>fibrogenic</a:t>
            </a:r>
            <a:r>
              <a:rPr lang="en-US" sz="1800">
                <a:effectLst/>
                <a:latin typeface="Arial" panose="020B0604020202020204" pitchFamily="34" charset="0"/>
                <a:ea typeface="Calibri" panose="020F0502020204030204" pitchFamily="34" charset="0"/>
              </a:rPr>
              <a:t> signaling and cell fate and suppressed the myofibroblast differentiation of hepatic stellate cells. Safety studies of a fully humanized antibody in non-human primates did not reveal any significant adverse events even at high steady-state concentrations. Antifibrotic effects in lung and kidney fibrosis models further indicate a role of CLDN1 as a therapeutic target for tissue fibrosis across organs.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Our results provide preclinical proof-of-concept for CLDN1-specific </a:t>
            </a:r>
            <a:r>
              <a:rPr lang="en-US" sz="1800" err="1">
                <a:effectLst/>
                <a:latin typeface="Arial" panose="020B0604020202020204" pitchFamily="34" charset="0"/>
                <a:ea typeface="Calibri" panose="020F0502020204030204" pitchFamily="34" charset="0"/>
              </a:rPr>
              <a:t>mAbs</a:t>
            </a:r>
            <a:r>
              <a:rPr lang="en-US" sz="1800">
                <a:effectLst/>
                <a:latin typeface="Arial" panose="020B0604020202020204" pitchFamily="34" charset="0"/>
                <a:ea typeface="Calibri" panose="020F0502020204030204" pitchFamily="34" charset="0"/>
              </a:rPr>
              <a:t> for treatment of advanced liver fibrosis and cancer prevention. These data pave the way for further therapeutic exploration of CLDN1-targeting therapies for fibrotic diseases in patients.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2259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1"/>
              <a:t>Abbreviations: </a:t>
            </a:r>
            <a:r>
              <a:rPr lang="fr-CH" sz="800" i="1"/>
              <a:t>CLDN1, </a:t>
            </a:r>
            <a:r>
              <a:rPr lang="en-US" sz="800" i="1">
                <a:effectLst/>
                <a:latin typeface="Arial" panose="020B0604020202020204" pitchFamily="34" charset="0"/>
              </a:rPr>
              <a:t>c</a:t>
            </a:r>
            <a:r>
              <a:rPr lang="en-US" sz="800">
                <a:effectLst/>
                <a:latin typeface="Arial" panose="020B0604020202020204" pitchFamily="34" charset="0"/>
                <a:ea typeface="Calibri" panose="020F0502020204030204" pitchFamily="34" charset="0"/>
              </a:rPr>
              <a:t>laudin-1; </a:t>
            </a:r>
            <a:r>
              <a:rPr lang="en-US" sz="800" i="1" err="1">
                <a:effectLst/>
                <a:latin typeface="Arial" panose="020B0604020202020204" pitchFamily="34" charset="0"/>
                <a:ea typeface="Calibri" panose="020F0502020204030204" pitchFamily="34" charset="0"/>
              </a:rPr>
              <a:t>mAbs</a:t>
            </a:r>
            <a:r>
              <a:rPr lang="en-US" sz="800" i="1">
                <a:effectLst/>
                <a:latin typeface="Arial" panose="020B0604020202020204" pitchFamily="34" charset="0"/>
                <a:ea typeface="Calibri" panose="020F0502020204030204" pitchFamily="34" charset="0"/>
              </a:rPr>
              <a:t>, monoclonal antibodies</a:t>
            </a:r>
            <a:r>
              <a:rPr lang="en-US" sz="800" b="0" i="1" u="none" kern="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a:t>
            </a:r>
            <a:r>
              <a:rPr lang="en-US" sz="800" b="1" i="1" u="none" kern="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 </a:t>
            </a:r>
            <a:r>
              <a:rPr lang="en-US" sz="800" i="1">
                <a:effectLst/>
                <a:ea typeface="Calibri" panose="020F0502020204030204" pitchFamily="34" charset="0"/>
              </a:rPr>
              <a:t>njCLDN1, non-junctional CLDN1; TJ, tight junction</a:t>
            </a:r>
            <a:endParaRPr lang="en-US" sz="10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endPar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P06-09</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A monoclonal antibody targeting non-junctional Claudin-1 inhibits fibrosis in patient-derived models by modulating cell plasticity</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Natascha Roehlen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Antonio Saviano</a:t>
            </a:r>
            <a:r>
              <a:rPr lang="en-US" sz="1800" baseline="30000">
                <a:effectLst/>
                <a:latin typeface="Arial" panose="020B0604020202020204" pitchFamily="34" charset="0"/>
                <a:ea typeface="Times New Roman" panose="02020603050405020304" pitchFamily="18" charset="0"/>
              </a:rPr>
              <a:t>1 2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Houssein</a:t>
            </a:r>
            <a:r>
              <a:rPr lang="en-US" sz="1800">
                <a:effectLst/>
                <a:latin typeface="Arial" panose="020B0604020202020204" pitchFamily="34" charset="0"/>
                <a:ea typeface="Times New Roman" panose="02020603050405020304" pitchFamily="18" charset="0"/>
              </a:rPr>
              <a:t> El Saghire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Emilie Crouchet</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Zeina Nehme</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u="sng">
                <a:effectLst/>
                <a:latin typeface="Arial" panose="020B0604020202020204" pitchFamily="34" charset="0"/>
                <a:ea typeface="Times New Roman" panose="02020603050405020304" pitchFamily="18" charset="0"/>
              </a:rPr>
              <a:t>Fabio Del Zompo</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Frank Jühling</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Marine Oudot</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Sarah Durand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François H.T. Duong</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Sara Cherradi</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Victor Gonzalez-Motos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Nuno Almeida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Clara Ponsolles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Laura Heydmann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Tessa Ostyn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Antonin Lallement</a:t>
            </a:r>
            <a:r>
              <a:rPr lang="en-US" sz="1800" baseline="30000">
                <a:effectLst/>
                <a:latin typeface="Arial" panose="020B0604020202020204" pitchFamily="34" charset="0"/>
                <a:ea typeface="Times New Roman" panose="02020603050405020304" pitchFamily="18" charset="0"/>
              </a:rPr>
              <a:t>1 4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Patrick Pessaux</a:t>
            </a:r>
            <a:r>
              <a:rPr lang="en-US" sz="1800" baseline="30000">
                <a:effectLst/>
                <a:latin typeface="Arial" panose="020B0604020202020204" pitchFamily="34" charset="0"/>
                <a:ea typeface="Times New Roman" panose="02020603050405020304" pitchFamily="18" charset="0"/>
              </a:rPr>
              <a:t>1 2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Emanuele Felli</a:t>
            </a:r>
            <a:r>
              <a:rPr lang="en-US" sz="1800" baseline="30000">
                <a:effectLst/>
                <a:latin typeface="Arial" panose="020B0604020202020204" pitchFamily="34" charset="0"/>
                <a:ea typeface="Times New Roman" panose="02020603050405020304" pitchFamily="18" charset="0"/>
              </a:rPr>
              <a:t>1 2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Andrea Cavalli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Jacopo Sgrignani</a:t>
            </a:r>
            <a:r>
              <a:rPr lang="en-US" sz="1800" baseline="30000">
                <a:effectLst/>
                <a:latin typeface="Arial" panose="020B0604020202020204" pitchFamily="34" charset="0"/>
                <a:ea typeface="Times New Roman" panose="02020603050405020304" pitchFamily="18" charset="0"/>
              </a:rPr>
              <a:t>5</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Christine Thumann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Olga Koutsopoulos</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Bryan C. Fuchs</a:t>
            </a:r>
            <a:r>
              <a:rPr lang="en-US" sz="1800" baseline="30000">
                <a:effectLst/>
                <a:latin typeface="Arial" panose="020B0604020202020204" pitchFamily="34" charset="0"/>
                <a:ea typeface="Times New Roman" panose="02020603050405020304" pitchFamily="18" charset="0"/>
              </a:rPr>
              <a:t>6</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Yujin</a:t>
            </a:r>
            <a:r>
              <a:rPr lang="en-US" sz="1800">
                <a:effectLst/>
                <a:latin typeface="Arial" panose="020B0604020202020204" pitchFamily="34" charset="0"/>
                <a:ea typeface="Times New Roman" panose="02020603050405020304" pitchFamily="18" charset="0"/>
              </a:rPr>
              <a:t> Hoshida</a:t>
            </a:r>
            <a:r>
              <a:rPr lang="en-US" sz="1800" baseline="30000">
                <a:effectLst/>
                <a:latin typeface="Arial" panose="020B0604020202020204" pitchFamily="34" charset="0"/>
                <a:ea typeface="Times New Roman" panose="02020603050405020304" pitchFamily="18" charset="0"/>
              </a:rPr>
              <a:t>7</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Maike</a:t>
            </a:r>
            <a:r>
              <a:rPr lang="en-US" sz="1800">
                <a:effectLst/>
                <a:latin typeface="Arial" panose="020B0604020202020204" pitchFamily="34" charset="0"/>
                <a:ea typeface="Times New Roman" panose="02020603050405020304" pitchFamily="18" charset="0"/>
              </a:rPr>
              <a:t> Hofmann</a:t>
            </a:r>
            <a:r>
              <a:rPr lang="en-US" sz="1800" baseline="30000">
                <a:effectLst/>
                <a:latin typeface="Arial" panose="020B0604020202020204" pitchFamily="34" charset="0"/>
                <a:ea typeface="Times New Roman" panose="02020603050405020304" pitchFamily="18" charset="0"/>
              </a:rPr>
              <a:t>8</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Mogens</a:t>
            </a:r>
            <a:r>
              <a:rPr lang="en-US" sz="1800">
                <a:effectLst/>
                <a:latin typeface="Arial" panose="020B0604020202020204" pitchFamily="34" charset="0"/>
                <a:ea typeface="Times New Roman" panose="02020603050405020304" pitchFamily="18" charset="0"/>
              </a:rPr>
              <a:t> Vyberg</a:t>
            </a:r>
            <a:r>
              <a:rPr lang="en-US" sz="1800" baseline="30000">
                <a:effectLst/>
                <a:latin typeface="Arial" panose="020B0604020202020204" pitchFamily="34" charset="0"/>
                <a:ea typeface="Times New Roman" panose="02020603050405020304" pitchFamily="18" charset="0"/>
              </a:rPr>
              <a:t>9</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Birgitte</a:t>
            </a:r>
            <a:r>
              <a:rPr lang="en-US" sz="1800">
                <a:effectLst/>
                <a:latin typeface="Arial" panose="020B0604020202020204" pitchFamily="34" charset="0"/>
                <a:ea typeface="Times New Roman" panose="02020603050405020304" pitchFamily="18" charset="0"/>
              </a:rPr>
              <a:t> Viuff</a:t>
            </a:r>
            <a:r>
              <a:rPr lang="en-US" sz="1800" baseline="30000">
                <a:effectLst/>
                <a:latin typeface="Arial" panose="020B0604020202020204" pitchFamily="34" charset="0"/>
                <a:ea typeface="Times New Roman" panose="02020603050405020304" pitchFamily="18" charset="0"/>
              </a:rPr>
              <a:t>10</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Elisabeth Galsgaard</a:t>
            </a:r>
            <a:r>
              <a:rPr lang="en-US" sz="1800" baseline="30000">
                <a:effectLst/>
                <a:latin typeface="Arial" panose="020B0604020202020204" pitchFamily="34" charset="0"/>
                <a:ea typeface="Times New Roman" panose="02020603050405020304" pitchFamily="18" charset="0"/>
              </a:rPr>
              <a:t>10</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Greg Elson</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Alberto Toso</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Markus Meyer</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Roberto Iacone</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Tamas Schweighoffer</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Geoffrey Teixeira</a:t>
            </a:r>
            <a:r>
              <a:rPr lang="en-US" sz="1800" baseline="30000">
                <a:effectLst/>
                <a:latin typeface="Arial" panose="020B0604020202020204" pitchFamily="34" charset="0"/>
                <a:ea typeface="Times New Roman" panose="02020603050405020304" pitchFamily="18" charset="0"/>
              </a:rPr>
              <a:t>11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Solange Moll</a:t>
            </a:r>
            <a:r>
              <a:rPr lang="en-US" sz="1800" baseline="30000">
                <a:effectLst/>
                <a:latin typeface="Arial" panose="020B0604020202020204" pitchFamily="34" charset="0"/>
                <a:ea typeface="Times New Roman" panose="02020603050405020304" pitchFamily="18" charset="0"/>
              </a:rPr>
              <a:t>12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Claudio Devito</a:t>
            </a:r>
            <a:r>
              <a:rPr lang="en-US" sz="1800" baseline="30000">
                <a:effectLst/>
                <a:latin typeface="Arial" panose="020B0604020202020204" pitchFamily="34" charset="0"/>
                <a:ea typeface="Times New Roman" panose="02020603050405020304" pitchFamily="18" charset="0"/>
              </a:rPr>
              <a:t>12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tania roskams</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Irwin Davidson</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Danijela Heide</a:t>
            </a:r>
            <a:r>
              <a:rPr lang="en-US" sz="1800" baseline="30000">
                <a:effectLst/>
                <a:latin typeface="Arial" panose="020B0604020202020204" pitchFamily="34" charset="0"/>
                <a:ea typeface="Times New Roman" panose="02020603050405020304" pitchFamily="18" charset="0"/>
              </a:rPr>
              <a:t>13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Mathias Heikenwälder</a:t>
            </a:r>
            <a:r>
              <a:rPr lang="en-US" sz="1800" baseline="30000">
                <a:effectLst/>
                <a:latin typeface="Arial" panose="020B0604020202020204" pitchFamily="34" charset="0"/>
                <a:ea typeface="Times New Roman" panose="02020603050405020304" pitchFamily="18" charset="0"/>
              </a:rPr>
              <a:t>13</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Mirjam</a:t>
            </a:r>
            <a:r>
              <a:rPr lang="en-US" sz="1800">
                <a:effectLst/>
                <a:latin typeface="Arial" panose="020B0604020202020204" pitchFamily="34" charset="0"/>
                <a:ea typeface="Times New Roman" panose="02020603050405020304" pitchFamily="18" charset="0"/>
              </a:rPr>
              <a:t> Zeisel</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Joachim Lupberger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Laurent Mailly</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Catherine Schuster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Baumert</a:t>
            </a:r>
            <a:r>
              <a:rPr lang="en-US" sz="1800" baseline="30000">
                <a:effectLst/>
                <a:latin typeface="Arial" panose="020B0604020202020204" pitchFamily="34" charset="0"/>
                <a:ea typeface="Times New Roman" panose="02020603050405020304" pitchFamily="18" charset="0"/>
              </a:rPr>
              <a:t>1 2 14</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Université de Strasbourg, </a:t>
            </a:r>
            <a:r>
              <a:rPr lang="en-US" sz="1800" i="1" err="1">
                <a:effectLst/>
                <a:latin typeface="Arial" panose="020B0604020202020204" pitchFamily="34" charset="0"/>
                <a:ea typeface="Times New Roman" panose="02020603050405020304" pitchFamily="18" charset="0"/>
              </a:rPr>
              <a:t>Inserm</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Institut</a:t>
            </a:r>
            <a:r>
              <a:rPr lang="en-US" sz="1800" i="1">
                <a:effectLst/>
                <a:latin typeface="Arial" panose="020B0604020202020204" pitchFamily="34" charset="0"/>
                <a:ea typeface="Times New Roman" panose="02020603050405020304" pitchFamily="18" charset="0"/>
              </a:rPr>
              <a:t> de Recherche sur les Maladies </a:t>
            </a:r>
            <a:r>
              <a:rPr lang="en-US" sz="1800" i="1" err="1">
                <a:effectLst/>
                <a:latin typeface="Arial" panose="020B0604020202020204" pitchFamily="34" charset="0"/>
                <a:ea typeface="Times New Roman" panose="02020603050405020304" pitchFamily="18" charset="0"/>
              </a:rPr>
              <a:t>Virales</a:t>
            </a:r>
            <a:r>
              <a:rPr lang="en-US" sz="1800" i="1">
                <a:effectLst/>
                <a:latin typeface="Arial" panose="020B0604020202020204" pitchFamily="34" charset="0"/>
                <a:ea typeface="Times New Roman" panose="02020603050405020304" pitchFamily="18" charset="0"/>
              </a:rPr>
              <a:t> et </a:t>
            </a:r>
            <a:r>
              <a:rPr lang="en-US" sz="1800" i="1" err="1">
                <a:effectLst/>
                <a:latin typeface="Arial" panose="020B0604020202020204" pitchFamily="34" charset="0"/>
                <a:ea typeface="Times New Roman" panose="02020603050405020304" pitchFamily="18" charset="0"/>
              </a:rPr>
              <a:t>Hépatiques</a:t>
            </a:r>
            <a:r>
              <a:rPr lang="en-US" sz="1800" i="1">
                <a:effectLst/>
                <a:latin typeface="Arial" panose="020B0604020202020204" pitchFamily="34" charset="0"/>
                <a:ea typeface="Times New Roman" panose="02020603050405020304" pitchFamily="18" charset="0"/>
              </a:rPr>
              <a:t> UMR-S1110, Strasbourg,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Service </a:t>
            </a:r>
            <a:r>
              <a:rPr lang="en-US" sz="1800" i="1" err="1">
                <a:effectLst/>
                <a:latin typeface="Arial" panose="020B0604020202020204" pitchFamily="34" charset="0"/>
                <a:ea typeface="Times New Roman" panose="02020603050405020304" pitchFamily="18" charset="0"/>
              </a:rPr>
              <a:t>d’hépato-gastroentérologie</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Hôpitaux</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Universitaires</a:t>
            </a:r>
            <a:r>
              <a:rPr lang="en-US" sz="1800" i="1">
                <a:effectLst/>
                <a:latin typeface="Arial" panose="020B0604020202020204" pitchFamily="34" charset="0"/>
                <a:ea typeface="Times New Roman" panose="02020603050405020304" pitchFamily="18" charset="0"/>
              </a:rPr>
              <a:t> de Strasbourg, Strasbourg, France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Department of Imaging and Pathology, University of Leuven, Leuven, Belgium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Department of Functional Genomics and Cancer, </a:t>
            </a:r>
            <a:r>
              <a:rPr lang="en-US" sz="1800" i="1" err="1">
                <a:effectLst/>
                <a:latin typeface="Arial" panose="020B0604020202020204" pitchFamily="34" charset="0"/>
                <a:ea typeface="Times New Roman" panose="02020603050405020304" pitchFamily="18" charset="0"/>
              </a:rPr>
              <a:t>Institut</a:t>
            </a:r>
            <a:r>
              <a:rPr lang="en-US" sz="1800" i="1">
                <a:effectLst/>
                <a:latin typeface="Arial" panose="020B0604020202020204" pitchFamily="34" charset="0"/>
                <a:ea typeface="Times New Roman" panose="02020603050405020304" pitchFamily="18" charset="0"/>
              </a:rPr>
              <a:t> de </a:t>
            </a:r>
            <a:r>
              <a:rPr lang="en-US" sz="1800" i="1" err="1">
                <a:effectLst/>
                <a:latin typeface="Arial" panose="020B0604020202020204" pitchFamily="34" charset="0"/>
                <a:ea typeface="Times New Roman" panose="02020603050405020304" pitchFamily="18" charset="0"/>
              </a:rPr>
              <a:t>Génétique</a:t>
            </a:r>
            <a:r>
              <a:rPr lang="en-US" sz="1800" i="1">
                <a:effectLst/>
                <a:latin typeface="Arial" panose="020B0604020202020204" pitchFamily="34" charset="0"/>
                <a:ea typeface="Times New Roman" panose="02020603050405020304" pitchFamily="18" charset="0"/>
              </a:rPr>
              <a:t> et de </a:t>
            </a:r>
            <a:r>
              <a:rPr lang="en-US" sz="1800" i="1" err="1">
                <a:effectLst/>
                <a:latin typeface="Arial" panose="020B0604020202020204" pitchFamily="34" charset="0"/>
                <a:ea typeface="Times New Roman" panose="02020603050405020304" pitchFamily="18" charset="0"/>
              </a:rPr>
              <a:t>Biologie</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Moléculaire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5</a:t>
            </a:r>
            <a:r>
              <a:rPr lang="en-US" sz="1800" i="1">
                <a:effectLst/>
                <a:latin typeface="Arial" panose="020B0604020202020204" pitchFamily="34" charset="0"/>
                <a:ea typeface="Times New Roman" panose="02020603050405020304" pitchFamily="18" charset="0"/>
              </a:rPr>
              <a:t>Institute for Research in Biomedicine, </a:t>
            </a:r>
            <a:r>
              <a:rPr lang="en-US" sz="1800" i="1" err="1">
                <a:effectLst/>
                <a:latin typeface="Arial" panose="020B0604020202020204" pitchFamily="34" charset="0"/>
                <a:ea typeface="Times New Roman" panose="02020603050405020304" pitchFamily="18" charset="0"/>
              </a:rPr>
              <a:t>Università</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della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Svizzera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Italiana</a:t>
            </a:r>
            <a:r>
              <a:rPr lang="en-US" sz="1800" i="1">
                <a:effectLst/>
                <a:latin typeface="Arial" panose="020B0604020202020204" pitchFamily="34" charset="0"/>
                <a:ea typeface="Times New Roman" panose="02020603050405020304" pitchFamily="18" charset="0"/>
              </a:rPr>
              <a:t>; </a:t>
            </a:r>
            <a:r>
              <a:rPr lang="en-US" sz="1800" i="1" err="1">
                <a:effectLst/>
                <a:latin typeface="Arial" panose="020B0604020202020204" pitchFamily="34" charset="0"/>
                <a:ea typeface="Times New Roman" panose="02020603050405020304" pitchFamily="18" charset="0"/>
              </a:rPr>
              <a:t>Bellinzona</a:t>
            </a:r>
            <a:r>
              <a:rPr lang="en-US" sz="1800" i="1">
                <a:effectLst/>
                <a:latin typeface="Arial" panose="020B0604020202020204" pitchFamily="34" charset="0"/>
                <a:ea typeface="Times New Roman" panose="02020603050405020304" pitchFamily="18" charset="0"/>
              </a:rPr>
              <a:t>, Switzerland</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6</a:t>
            </a:r>
            <a:r>
              <a:rPr lang="en-US" sz="1800" i="1">
                <a:effectLst/>
                <a:latin typeface="Arial" panose="020B0604020202020204" pitchFamily="34" charset="0"/>
                <a:ea typeface="Times New Roman" panose="02020603050405020304" pitchFamily="18" charset="0"/>
              </a:rPr>
              <a:t>Division of Gastrointestinal and Oncologic Surgery, Massachusetts General Hospital Cancer Center, Harvard Medical School; Boston, MA, USA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7</a:t>
            </a:r>
            <a:r>
              <a:rPr lang="en-US" sz="1800" i="1">
                <a:effectLst/>
                <a:latin typeface="Arial" panose="020B0604020202020204" pitchFamily="34" charset="0"/>
                <a:ea typeface="Times New Roman" panose="02020603050405020304" pitchFamily="18" charset="0"/>
              </a:rPr>
              <a:t>Liver Tumor Translational Research Program, Harold C. Simmons Comprehensive Cancer Center, Division of Digestive and Liver Diseases, University of Texas Southwestern Medical Center; Dallas, TX, USA</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8</a:t>
            </a:r>
            <a:r>
              <a:rPr lang="en-US" sz="1800" i="1">
                <a:effectLst/>
                <a:latin typeface="Arial" panose="020B0604020202020204" pitchFamily="34" charset="0"/>
                <a:ea typeface="Times New Roman" panose="02020603050405020304" pitchFamily="18" charset="0"/>
              </a:rPr>
              <a:t>Department of Medicine II (Gastroenterology, Hepatology, Endocrinology and Infectious Diseases), Freiburg University Medical Center, Faculty of Medicine, University of Freiburg, Freiburg, Germany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9</a:t>
            </a:r>
            <a:r>
              <a:rPr lang="en-US" sz="1800" i="1">
                <a:effectLst/>
                <a:latin typeface="Arial" panose="020B0604020202020204" pitchFamily="34" charset="0"/>
                <a:ea typeface="Times New Roman" panose="02020603050405020304" pitchFamily="18" charset="0"/>
              </a:rPr>
              <a:t>Center of RNA Medicine, Department of Clinical Medicine, Aalborg University Copenhagen, Denmark, and Department of Pathology, Copenhagen University Hospital Hvidovre</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10</a:t>
            </a:r>
            <a:r>
              <a:rPr lang="en-US" sz="1800" i="1">
                <a:effectLst/>
                <a:latin typeface="Arial" panose="020B0604020202020204" pitchFamily="34" charset="0"/>
                <a:ea typeface="Times New Roman" panose="02020603050405020304" pitchFamily="18" charset="0"/>
              </a:rPr>
              <a:t>Novo Nordisk A/S, </a:t>
            </a:r>
            <a:r>
              <a:rPr lang="en-US" sz="1800" i="1" err="1">
                <a:effectLst/>
                <a:latin typeface="Arial" panose="020B0604020202020204" pitchFamily="34" charset="0"/>
                <a:ea typeface="Times New Roman" panose="02020603050405020304" pitchFamily="18" charset="0"/>
              </a:rPr>
              <a:t>Måløv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11</a:t>
            </a:r>
            <a:r>
              <a:rPr lang="en-US" sz="1800" i="1">
                <a:effectLst/>
                <a:latin typeface="Arial" panose="020B0604020202020204" pitchFamily="34" charset="0"/>
                <a:ea typeface="Times New Roman" panose="02020603050405020304" pitchFamily="18" charset="0"/>
              </a:rPr>
              <a:t>Alentis Therapeutics; Basel, Switzerland</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12</a:t>
            </a:r>
            <a:r>
              <a:rPr lang="en-US" sz="1800" i="1">
                <a:effectLst/>
                <a:latin typeface="Arial" panose="020B0604020202020204" pitchFamily="34" charset="0"/>
                <a:ea typeface="Times New Roman" panose="02020603050405020304" pitchFamily="18" charset="0"/>
              </a:rPr>
              <a:t>Department of Pathology, University Hospital of Geneva, Switzerland</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13</a:t>
            </a:r>
            <a:r>
              <a:rPr lang="en-US" sz="1800" i="1">
                <a:effectLst/>
                <a:latin typeface="Arial" panose="020B0604020202020204" pitchFamily="34" charset="0"/>
                <a:ea typeface="Times New Roman" panose="02020603050405020304" pitchFamily="18" charset="0"/>
              </a:rPr>
              <a:t>Division of Chronic Inflammation and Cancer, German Cancer Research Center; Heidelberg, Germany</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14</a:t>
            </a:r>
            <a:r>
              <a:rPr lang="en-US" sz="1800" i="1">
                <a:effectLst/>
                <a:latin typeface="Arial" panose="020B0604020202020204" pitchFamily="34" charset="0"/>
                <a:ea typeface="Times New Roman" panose="02020603050405020304" pitchFamily="18" charset="0"/>
              </a:rPr>
              <a:t>Institut </a:t>
            </a:r>
            <a:r>
              <a:rPr lang="en-US" sz="1800" i="1" err="1">
                <a:effectLst/>
                <a:latin typeface="Arial" panose="020B0604020202020204" pitchFamily="34" charset="0"/>
                <a:ea typeface="Times New Roman" panose="02020603050405020304" pitchFamily="18" charset="0"/>
              </a:rPr>
              <a:t>Universitaire</a:t>
            </a:r>
            <a:r>
              <a:rPr lang="en-US" sz="1800" i="1">
                <a:effectLst/>
                <a:latin typeface="Arial" panose="020B0604020202020204" pitchFamily="34" charset="0"/>
                <a:ea typeface="Times New Roman" panose="02020603050405020304" pitchFamily="18" charset="0"/>
              </a:rPr>
              <a:t> de France; Paris, France</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saviano@unistra.fr</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 </a:t>
            </a:r>
            <a:r>
              <a:rPr lang="en-US" sz="1800">
                <a:effectLst/>
                <a:latin typeface="Arial" panose="020B0604020202020204" pitchFamily="34" charset="0"/>
                <a:ea typeface="Calibri" panose="020F0502020204030204" pitchFamily="34" charset="0"/>
              </a:rPr>
              <a:t>Tissue fibrosis is a key driver of end-stage organ failure and cancer, overall accounting for up to 45% of deaths in developed countries. There is a large unmet medical need for anti-fibrotic therapies. Claudin-1 (CLDN1) is a member of the tight junction (TJ) protein family. While the role of CLDN1 incorporated in TJ is well established, the function of non-junctional CLDN1 (njCLDN1) is largely unknown. Aim of the study was to investigate safety and efficacy of targeting njCLDN1 for liver fibrosis treatment and cancer prevention in preclinical models.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We developed a highly specific monoclonal antibodies targeting a conformation-dependent epitope of exposed njCLDN1. Using histology and transcriptomic, bulk and single-cell data, we characterized the CLDN1 expression in multiple cell types in healthy and diseased livers. We tested the biological and clinical relevance of targeting njCLDN1 in multiple mouse models of diet-induced liver fibrosis including a humanized diet-induced NASH model as well as patient-derived in vitro and ex vivo model. We studied the effect of targeting CLDN1 in models of lung and liver fibrosis and assessed the safety of a CLDN1 targeting monoclonal antibody in non-human primates.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US" sz="1800">
                <a:effectLst/>
                <a:latin typeface="Arial" panose="020B0604020202020204" pitchFamily="34" charset="0"/>
                <a:ea typeface="Calibri" panose="020F0502020204030204" pitchFamily="34" charset="0"/>
              </a:rPr>
              <a:t>Our data show that CLDN1 is upregulated in liver tissue of patients with liver disease of all major etiologies and the level of CLDN1 expression is associated with fibrotic disease progression in patients with NASH.</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Calibri" panose="020F0502020204030204" pitchFamily="34" charset="0"/>
              </a:rPr>
              <a:t>We show, in patient-derived liver 3D fibrosis and human liver chimeric mouse models, that CLDN1 is a previously unknown mediator and target for liver fibrosis and cancer prevention. Targeting njCLDN1 reverted inflammation-induced hepatocyte pro-</a:t>
            </a:r>
            <a:r>
              <a:rPr lang="en-US" sz="1800" err="1">
                <a:effectLst/>
                <a:latin typeface="Arial" panose="020B0604020202020204" pitchFamily="34" charset="0"/>
                <a:ea typeface="Calibri" panose="020F0502020204030204" pitchFamily="34" charset="0"/>
              </a:rPr>
              <a:t>fibrogenic</a:t>
            </a:r>
            <a:r>
              <a:rPr lang="en-US" sz="1800">
                <a:effectLst/>
                <a:latin typeface="Arial" panose="020B0604020202020204" pitchFamily="34" charset="0"/>
                <a:ea typeface="Calibri" panose="020F0502020204030204" pitchFamily="34" charset="0"/>
              </a:rPr>
              <a:t> signaling and cell fate and suppressed the myofibroblast differentiation of hepatic stellate cells. Safety studies of a fully humanized antibody in non-human primates did not reveal any significant adverse events even at high steady-state concentrations. Antifibrotic effects in lung and kidney fibrosis models further indicate a role of CLDN1 as a therapeutic target for tissue fibrosis across organs.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Our results provide preclinical proof-of-concept for CLDN1-specific </a:t>
            </a:r>
            <a:r>
              <a:rPr lang="en-US" sz="1800" err="1">
                <a:effectLst/>
                <a:latin typeface="Arial" panose="020B0604020202020204" pitchFamily="34" charset="0"/>
                <a:ea typeface="Calibri" panose="020F0502020204030204" pitchFamily="34" charset="0"/>
              </a:rPr>
              <a:t>mAbs</a:t>
            </a:r>
            <a:r>
              <a:rPr lang="en-US" sz="1800">
                <a:effectLst/>
                <a:latin typeface="Arial" panose="020B0604020202020204" pitchFamily="34" charset="0"/>
                <a:ea typeface="Calibri" panose="020F0502020204030204" pitchFamily="34" charset="0"/>
              </a:rPr>
              <a:t> for treatment of advanced liver fibrosis and cancer prevention. These data pave the way for further therapeutic exploration of CLDN1-targeting therapies for fibrotic diseases in patients.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6226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AF, atrial fibrillation; </a:t>
            </a:r>
            <a:r>
              <a:rPr lang="en-US" sz="1000" b="0" i="1" u="none" strike="noStrike" kern="1200">
                <a:solidFill>
                  <a:srgbClr val="000000"/>
                </a:solidFill>
                <a:effectLst/>
                <a:latin typeface="Arial" panose="020B0604020202020204" pitchFamily="34" charset="0"/>
                <a:cs typeface="Arial" panose="020B0604020202020204" pitchFamily="34" charset="0"/>
              </a:rPr>
              <a:t>ALAT, alanine aminotransferase; ASAT, aspartate aminotransferase; </a:t>
            </a:r>
            <a:r>
              <a:rPr lang="en-US" sz="1000" i="1"/>
              <a:t>FMT, </a:t>
            </a:r>
            <a:r>
              <a:rPr lang="en-US" sz="1800" i="1">
                <a:effectLst/>
                <a:latin typeface="Arial" panose="020B0604020202020204" pitchFamily="34" charset="0"/>
                <a:ea typeface="Calibri" panose="020F0502020204030204" pitchFamily="34" charset="0"/>
              </a:rPr>
              <a:t>fecal microbiota transplantation; </a:t>
            </a:r>
            <a:r>
              <a:rPr lang="en-US" sz="1800" i="1" err="1">
                <a:effectLst/>
                <a:latin typeface="Arial" panose="020B0604020202020204" pitchFamily="34" charset="0"/>
                <a:ea typeface="Calibri" panose="020F0502020204030204" pitchFamily="34" charset="0"/>
              </a:rPr>
              <a:t>gGT</a:t>
            </a:r>
            <a:r>
              <a:rPr lang="en-US" sz="1800" i="1">
                <a:effectLst/>
                <a:latin typeface="Arial" panose="020B0604020202020204" pitchFamily="34" charset="0"/>
                <a:ea typeface="Calibri" panose="020F0502020204030204" pitchFamily="34" charset="0"/>
              </a:rPr>
              <a:t>, </a:t>
            </a:r>
            <a:r>
              <a:rPr lang="fr-CH" sz="2800" b="0" i="1">
                <a:solidFill>
                  <a:srgbClr val="5F6368"/>
                </a:solidFill>
                <a:effectLst/>
                <a:latin typeface="arial" panose="020B0604020202020204" pitchFamily="34" charset="0"/>
              </a:rPr>
              <a:t>gamma-glutamyl </a:t>
            </a:r>
            <a:r>
              <a:rPr lang="fr-CH" sz="2800" b="0" i="1" err="1">
                <a:solidFill>
                  <a:srgbClr val="5F6368"/>
                </a:solidFill>
                <a:effectLst/>
                <a:latin typeface="arial" panose="020B0604020202020204" pitchFamily="34" charset="0"/>
              </a:rPr>
              <a:t>transferase</a:t>
            </a:r>
            <a:r>
              <a:rPr lang="fr-CH" sz="2800" b="0" i="1">
                <a:solidFill>
                  <a:srgbClr val="5F6368"/>
                </a:solidFill>
                <a:effectLst/>
                <a:latin typeface="arial" panose="020B0604020202020204" pitchFamily="34" charset="0"/>
              </a:rPr>
              <a:t>; </a:t>
            </a:r>
            <a:r>
              <a:rPr lang="en-US" sz="1800" i="1">
                <a:effectLst/>
                <a:latin typeface="Arial" panose="020B0604020202020204" pitchFamily="34" charset="0"/>
                <a:ea typeface="Calibri" panose="020F0502020204030204" pitchFamily="34" charset="0"/>
              </a:rPr>
              <a:t>MRI-PDFF, magnetic resonance imaging-proton density fat fraction; </a:t>
            </a:r>
            <a:r>
              <a:rPr lang="en-US" sz="1000" i="1"/>
              <a:t>NAFLD, </a:t>
            </a:r>
            <a:r>
              <a:rPr lang="en-GB" sz="1000" i="1">
                <a:effectLst/>
                <a:latin typeface="Arial" panose="020B0604020202020204" pitchFamily="34" charset="0"/>
                <a:ea typeface="Times New Roman" panose="02020603050405020304" pitchFamily="18" charset="0"/>
              </a:rPr>
              <a:t>non-alcoholic fatty liver disease</a:t>
            </a:r>
            <a:endParaRPr lang="en-US" sz="1000"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P07-10-YI</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Double-blinded randomized controlled trial assessing the effect of consecutive fecal microbiota transplantation (FMT) on hepatic steatosis in patients with non-alcoholic fatty liver disease (NAFLD)</a:t>
            </a:r>
            <a:endParaRPr lang="en-CH" sz="1800">
              <a:effectLst/>
              <a:latin typeface="Times New Roman" panose="02020603050405020304" pitchFamily="18" charset="0"/>
              <a:ea typeface="Times New Roman" panose="02020603050405020304" pitchFamily="18" charset="0"/>
            </a:endParaRPr>
          </a:p>
          <a:p>
            <a:pPr marL="0" indent="0" algn="just">
              <a:buNone/>
            </a:pPr>
            <a:r>
              <a:rPr lang="nl-NL" sz="1800">
                <a:effectLst/>
                <a:latin typeface="Arial" panose="020B0604020202020204" pitchFamily="34" charset="0"/>
                <a:ea typeface="Times New Roman" panose="02020603050405020304" pitchFamily="18" charset="0"/>
              </a:rPr>
              <a:t>Merel M Ruissen</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u="sng">
                <a:effectLst/>
                <a:latin typeface="Arial" panose="020B0604020202020204" pitchFamily="34" charset="0"/>
                <a:ea typeface="Times New Roman" panose="02020603050405020304" pitchFamily="18" charset="0"/>
              </a:rPr>
              <a:t>Koen van Son</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Jakob K Sont</a:t>
            </a:r>
            <a:r>
              <a:rPr lang="nl-NL" sz="1800" baseline="30000">
                <a:effectLst/>
                <a:latin typeface="Arial" panose="020B0604020202020204" pitchFamily="34" charset="0"/>
                <a:ea typeface="Times New Roman" panose="02020603050405020304" pitchFamily="18" charset="0"/>
              </a:rPr>
              <a:t>2</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Ed J Kuijper</a:t>
            </a:r>
            <a:r>
              <a:rPr lang="nl-NL" sz="1800" baseline="30000">
                <a:effectLst/>
                <a:latin typeface="Arial" panose="020B0604020202020204" pitchFamily="34" charset="0"/>
                <a:ea typeface="Times New Roman" panose="02020603050405020304" pitchFamily="18" charset="0"/>
              </a:rPr>
              <a:t>3</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Elisabeth M Terveer</a:t>
            </a:r>
            <a:r>
              <a:rPr lang="nl-NL" sz="1800" baseline="30000">
                <a:effectLst/>
                <a:latin typeface="Arial" panose="020B0604020202020204" pitchFamily="34" charset="0"/>
                <a:ea typeface="Times New Roman" panose="02020603050405020304" pitchFamily="18" charset="0"/>
              </a:rPr>
              <a:t>3</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Josbert J Keller</a:t>
            </a:r>
            <a:r>
              <a:rPr lang="nl-NL" sz="1800" baseline="30000">
                <a:effectLst/>
                <a:latin typeface="Arial" panose="020B0604020202020204" pitchFamily="34" charset="0"/>
                <a:ea typeface="Times New Roman" panose="02020603050405020304" pitchFamily="18" charset="0"/>
              </a:rPr>
              <a:t>4</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Maarten Tushuizen</a:t>
            </a:r>
            <a:r>
              <a:rPr lang="nl-NL"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nl-NL" sz="1800" i="1" baseline="30000">
                <a:effectLst/>
                <a:latin typeface="Arial" panose="020B0604020202020204" pitchFamily="34" charset="0"/>
                <a:ea typeface="Times New Roman" panose="02020603050405020304" pitchFamily="18" charset="0"/>
              </a:rPr>
              <a:t>1</a:t>
            </a:r>
            <a:r>
              <a:rPr lang="nl-NL" sz="1800" i="1">
                <a:effectLst/>
                <a:latin typeface="Arial" panose="020B0604020202020204" pitchFamily="34" charset="0"/>
                <a:ea typeface="Times New Roman" panose="02020603050405020304" pitchFamily="18" charset="0"/>
              </a:rPr>
              <a:t>Leiden University Medical Center, Gastroenterology and Hepatology, Leiden, Netherlands</a:t>
            </a:r>
            <a:r>
              <a:rPr lang="nl-NL" sz="1800">
                <a:effectLst/>
                <a:latin typeface="Arial" panose="020B0604020202020204" pitchFamily="34" charset="0"/>
                <a:ea typeface="Arial" panose="020B0604020202020204" pitchFamily="34" charset="0"/>
              </a:rPr>
              <a:t>, </a:t>
            </a:r>
            <a:r>
              <a:rPr lang="nl-NL" sz="1800" i="1" baseline="30000">
                <a:effectLst/>
                <a:latin typeface="Arial" panose="020B0604020202020204" pitchFamily="34" charset="0"/>
                <a:ea typeface="Times New Roman" panose="02020603050405020304" pitchFamily="18" charset="0"/>
              </a:rPr>
              <a:t>2</a:t>
            </a:r>
            <a:r>
              <a:rPr lang="nl-NL" sz="1800" i="1">
                <a:effectLst/>
                <a:latin typeface="Arial" panose="020B0604020202020204" pitchFamily="34" charset="0"/>
                <a:ea typeface="Times New Roman" panose="02020603050405020304" pitchFamily="18" charset="0"/>
              </a:rPr>
              <a:t>Leiden University Medical Center, Biomedical Data Sciences, Leiden, Netherlands</a:t>
            </a:r>
            <a:r>
              <a:rPr lang="nl-NL" sz="1800">
                <a:effectLst/>
                <a:latin typeface="Arial" panose="020B0604020202020204" pitchFamily="34" charset="0"/>
                <a:ea typeface="Arial" panose="020B0604020202020204" pitchFamily="34" charset="0"/>
              </a:rPr>
              <a:t>, </a:t>
            </a:r>
            <a:r>
              <a:rPr lang="nl-NL" sz="1800" i="1" baseline="30000">
                <a:effectLst/>
                <a:latin typeface="Arial" panose="020B0604020202020204" pitchFamily="34" charset="0"/>
                <a:ea typeface="Times New Roman" panose="02020603050405020304" pitchFamily="18" charset="0"/>
              </a:rPr>
              <a:t>3</a:t>
            </a:r>
            <a:r>
              <a:rPr lang="nl-NL" sz="1800" i="1">
                <a:effectLst/>
                <a:latin typeface="Arial" panose="020B0604020202020204" pitchFamily="34" charset="0"/>
                <a:ea typeface="Times New Roman" panose="02020603050405020304" pitchFamily="18" charset="0"/>
              </a:rPr>
              <a:t>Leiden University Medical Center, Medical Microbiology, Leiden, Netherlands</a:t>
            </a:r>
            <a:r>
              <a:rPr lang="nl-NL" sz="1800">
                <a:effectLst/>
                <a:latin typeface="Arial" panose="020B0604020202020204" pitchFamily="34" charset="0"/>
                <a:ea typeface="Arial" panose="020B0604020202020204" pitchFamily="34" charset="0"/>
              </a:rPr>
              <a:t>, </a:t>
            </a:r>
            <a:r>
              <a:rPr lang="nl-NL" sz="1800" i="1" baseline="30000">
                <a:effectLst/>
                <a:latin typeface="Arial" panose="020B0604020202020204" pitchFamily="34" charset="0"/>
                <a:ea typeface="Times New Roman" panose="02020603050405020304" pitchFamily="18" charset="0"/>
              </a:rPr>
              <a:t>4</a:t>
            </a:r>
            <a:r>
              <a:rPr lang="nl-NL" sz="1800" i="1">
                <a:effectLst/>
                <a:latin typeface="Arial" panose="020B0604020202020204" pitchFamily="34" charset="0"/>
                <a:ea typeface="Times New Roman" panose="02020603050405020304" pitchFamily="18" charset="0"/>
              </a:rPr>
              <a:t>Haaglanden Medical Center, Gastroenterology and Hepatology, Den Haag, Netherlands</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k.c.vanson@amsterdamumc.nl</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US" sz="1800">
                <a:effectLst/>
                <a:latin typeface="Arial" panose="020B0604020202020204" pitchFamily="34" charset="0"/>
                <a:ea typeface="Calibri" panose="020F0502020204030204" pitchFamily="34" charset="0"/>
              </a:rPr>
              <a:t>The increasing prevalence of non-alcoholic fatty liver disease (NAFLD) poses a major burden on patients and healthcare systems. Besides lifestyle changes, there is currently no treatment available for NAFLD. This double-blinded randomized controlled trial assesses the effect of consecutive fecal microbiota transplantation (FMT) on hepatic steatosis as a potential treatment strategy for NAFLD.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We recruited patients with NAFLD, diagnosed by ultrasound or VCTE </a:t>
            </a:r>
            <a:r>
              <a:rPr lang="en-US" sz="1800" err="1">
                <a:effectLst/>
                <a:latin typeface="Arial" panose="020B0604020202020204" pitchFamily="34" charset="0"/>
                <a:ea typeface="Calibri" panose="020F0502020204030204" pitchFamily="34" charset="0"/>
              </a:rPr>
              <a:t>FibroScan</a:t>
            </a:r>
            <a:r>
              <a:rPr lang="en-US" sz="1800">
                <a:effectLst/>
                <a:latin typeface="Arial" panose="020B0604020202020204" pitchFamily="34" charset="0"/>
                <a:ea typeface="Calibri" panose="020F0502020204030204" pitchFamily="34" charset="0"/>
              </a:rPr>
              <a:t>, from hepatology outpatient clinics of the Leiden University Medical Center (LUMC) and affiliated hospitals. Participants were randomized 1:1 to three times (t = 0; t = 3; t = 6 weeks) autologous or allogeneic FMT, performed directly into the duodenum during gastroscopy. FMT donor material was derived from two different donors (1:1) containing a stable, highly diverse and butyrate-rich microbiome. We assessed the change in hepatic steatosis, measured using MRI-PDFF, and the effect on liver biochemistry over a period of 12 weeks.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US" sz="1800">
                <a:effectLst/>
                <a:latin typeface="Arial" panose="020B0604020202020204" pitchFamily="34" charset="0"/>
                <a:ea typeface="Calibri" panose="020F0502020204030204" pitchFamily="34" charset="0"/>
              </a:rPr>
              <a:t>In total, 20 patients participated (10:10). We found no significant change in MRI-PDFF in patients receiving allogeneic (18.6% (SD 9.1%) to 17.7% (SD 9.8%) (p = 0.37)) or autologous FMT (15.7% (SD 8.4%) to 15.4% (SD 7.4%) (p = 0.59)) (between-group difference: -0.54%, p = 0.63) after 12 weeks. Triglycerides decreased over time after allogeneic FMT (</a:t>
            </a:r>
            <a:r>
              <a:rPr lang="en-US" sz="1800" err="1">
                <a:effectLst/>
                <a:latin typeface="Arial" panose="020B0604020202020204" pitchFamily="34" charset="0"/>
                <a:ea typeface="Calibri" panose="020F0502020204030204" pitchFamily="34" charset="0"/>
              </a:rPr>
              <a:t>coeff</a:t>
            </a:r>
            <a:r>
              <a:rPr lang="en-US" sz="1800">
                <a:effectLst/>
                <a:latin typeface="Arial" panose="020B0604020202020204" pitchFamily="34" charset="0"/>
                <a:ea typeface="Calibri" panose="020F0502020204030204" pitchFamily="34" charset="0"/>
              </a:rPr>
              <a:t>: -0.46 (95% CI: -0.90;-0.017), p = 0.042) compared to autologous FMT, whilst no difference in effect was observed in ALAT, ASAT, AF and </a:t>
            </a:r>
            <a:r>
              <a:rPr lang="en-US" sz="1800" err="1">
                <a:effectLst/>
                <a:latin typeface="Arial" panose="020B0604020202020204" pitchFamily="34" charset="0"/>
                <a:ea typeface="Calibri" panose="020F0502020204030204" pitchFamily="34" charset="0"/>
              </a:rPr>
              <a:t>gGT</a:t>
            </a:r>
            <a:r>
              <a:rPr lang="en-US" sz="1800">
                <a:effectLst/>
                <a:latin typeface="Arial" panose="020B0604020202020204" pitchFamily="34" charset="0"/>
                <a:ea typeface="Calibri" panose="020F0502020204030204" pitchFamily="34" charset="0"/>
              </a:rPr>
              <a:t>.</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Triple allogeneic FMT significantly decreased plasma triglycerides in patients with NAFLD over the course of 12 weeks, but did not affect hepatic steatosis. No effect on ALAT, ASAT, AF or </a:t>
            </a:r>
            <a:r>
              <a:rPr lang="en-US" sz="1800" err="1">
                <a:effectLst/>
                <a:latin typeface="Arial" panose="020B0604020202020204" pitchFamily="34" charset="0"/>
                <a:ea typeface="Calibri" panose="020F0502020204030204" pitchFamily="34" charset="0"/>
              </a:rPr>
              <a:t>gGT</a:t>
            </a:r>
            <a:r>
              <a:rPr lang="en-US" sz="1800">
                <a:effectLst/>
                <a:latin typeface="Arial" panose="020B0604020202020204" pitchFamily="34" charset="0"/>
                <a:ea typeface="Calibri" panose="020F0502020204030204" pitchFamily="34" charset="0"/>
              </a:rPr>
              <a:t> could be observed.</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5799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US" sz="1000" b="0" i="1" u="none" strike="noStrike" kern="1200">
                <a:solidFill>
                  <a:srgbClr val="000000"/>
                </a:solidFill>
                <a:effectLst/>
                <a:latin typeface="Arial" panose="020B0604020202020204" pitchFamily="34" charset="0"/>
                <a:cs typeface="Arial" panose="020B0604020202020204" pitchFamily="34" charset="0"/>
              </a:rPr>
              <a:t>ALT, alanine aminotransferase; AST, aspartate aminotransferase; </a:t>
            </a:r>
            <a:r>
              <a:rPr lang="en-US" sz="1000" i="1"/>
              <a:t>BMI, body mass index; FIB-4, fibrosis-4 index; FPG, fasting plasma glucose; </a:t>
            </a:r>
            <a:r>
              <a:rPr lang="en-GB" sz="1000" i="1" kern="1200">
                <a:solidFill>
                  <a:schemeClr val="tx1"/>
                </a:solidFill>
                <a:latin typeface="Arial" panose="020B0604020202020204" pitchFamily="34" charset="0"/>
                <a:ea typeface="+mn-ea"/>
                <a:cs typeface="Arial" panose="020B0604020202020204" pitchFamily="34" charset="0"/>
              </a:rPr>
              <a:t>γ-</a:t>
            </a:r>
            <a:r>
              <a:rPr lang="en-US" sz="1000" i="1"/>
              <a:t>GTP, </a:t>
            </a:r>
            <a:r>
              <a:rPr lang="en-GB" sz="1000" i="1">
                <a:effectLst/>
                <a:latin typeface="Arial" panose="020B0604020202020204" pitchFamily="34" charset="0"/>
                <a:ea typeface="Yu Mincho" panose="02020400000000000000" pitchFamily="18" charset="-128"/>
              </a:rPr>
              <a:t>gamma-glutamyl transferase; </a:t>
            </a:r>
            <a:r>
              <a:rPr lang="en-US" sz="1000" b="0" i="1" u="none" strike="noStrike" kern="1200">
                <a:solidFill>
                  <a:srgbClr val="000000"/>
                </a:solidFill>
                <a:effectLst/>
                <a:latin typeface="Arial" panose="020B0604020202020204" pitchFamily="34" charset="0"/>
                <a:cs typeface="Arial" panose="020B0604020202020204" pitchFamily="34" charset="0"/>
              </a:rPr>
              <a:t>HbA1c, glycated </a:t>
            </a:r>
            <a:r>
              <a:rPr lang="en-US" sz="1000" b="0" i="1" u="none" strike="noStrike" kern="1200" err="1">
                <a:solidFill>
                  <a:srgbClr val="000000"/>
                </a:solidFill>
                <a:effectLst/>
                <a:latin typeface="Arial" panose="020B0604020202020204" pitchFamily="34" charset="0"/>
                <a:cs typeface="Arial" panose="020B0604020202020204" pitchFamily="34" charset="0"/>
              </a:rPr>
              <a:t>haemoglobin</a:t>
            </a:r>
            <a:r>
              <a:rPr lang="en-US" sz="1000" b="0" i="1" u="none" strike="noStrike" kern="1200">
                <a:solidFill>
                  <a:srgbClr val="000000"/>
                </a:solidFill>
                <a:effectLst/>
                <a:latin typeface="Arial" panose="020B0604020202020204" pitchFamily="34" charset="0"/>
                <a:cs typeface="Arial" panose="020B0604020202020204" pitchFamily="34" charset="0"/>
              </a:rPr>
              <a:t>; </a:t>
            </a:r>
            <a:r>
              <a:rPr lang="en-US" sz="800" i="1"/>
              <a:t>NAFLD, non-alcoholic fatty liver disease</a:t>
            </a:r>
            <a:r>
              <a:rPr lang="en-US" sz="800" b="0" i="0" kern="1200">
                <a:solidFill>
                  <a:sysClr val="windowText" lastClr="000000"/>
                </a:solidFill>
                <a:latin typeface="+mn-lt"/>
                <a:ea typeface="+mn-ea"/>
                <a:cs typeface="Arial" panose="020B0604020202020204" pitchFamily="34" charset="0"/>
              </a:rPr>
              <a:t>; </a:t>
            </a:r>
            <a:r>
              <a:rPr lang="en-US" sz="800" i="1"/>
              <a:t>NAS, NAFLD activity score; </a:t>
            </a:r>
            <a:r>
              <a:rPr lang="en-US" sz="800" b="0" i="1" kern="1200">
                <a:solidFill>
                  <a:sysClr val="windowText" lastClr="000000"/>
                </a:solidFill>
                <a:latin typeface="+mn-lt"/>
                <a:ea typeface="+mn-ea"/>
                <a:cs typeface="Arial" panose="020B0604020202020204" pitchFamily="34" charset="0"/>
              </a:rPr>
              <a:t>ns, nonsignificant</a:t>
            </a:r>
            <a:r>
              <a:rPr lang="en-US" sz="800" b="0" i="0" kern="1200">
                <a:solidFill>
                  <a:sysClr val="windowText" lastClr="000000"/>
                </a:solidFill>
                <a:latin typeface="+mn-lt"/>
                <a:ea typeface="+mn-ea"/>
                <a:cs typeface="Arial" panose="020B0604020202020204" pitchFamily="34" charset="0"/>
              </a:rPr>
              <a:t>; </a:t>
            </a:r>
            <a:r>
              <a:rPr lang="en-GB" sz="800" i="1">
                <a:solidFill>
                  <a:sysClr val="windowText" lastClr="000000"/>
                </a:solidFill>
                <a:cs typeface="Arial" panose="020B0604020202020204" pitchFamily="34" charset="0"/>
              </a:rPr>
              <a:t>SGLT2</a:t>
            </a:r>
            <a:r>
              <a:rPr lang="en-US" sz="800" i="1"/>
              <a:t>, </a:t>
            </a:r>
            <a:r>
              <a:rPr lang="en-GB" sz="800" i="1" u="none">
                <a:solidFill>
                  <a:sysClr val="windowText" lastClr="000000"/>
                </a:solidFill>
                <a:cs typeface="Arial" panose="020B0604020202020204" pitchFamily="34" charset="0"/>
              </a:rPr>
              <a:t>sodium-glucose cotransporter 2</a:t>
            </a:r>
            <a:endParaRPr lang="en-US" sz="800" i="1"/>
          </a:p>
          <a:p>
            <a:pPr marL="0" indent="0" fontAlgn="auto">
              <a:spcBef>
                <a:spcPts val="0"/>
              </a:spcBef>
              <a:spcAft>
                <a:spcPts val="0"/>
              </a:spcAft>
              <a:buFont typeface="Arial" panose="020B0604020202020204" pitchFamily="34" charset="0"/>
              <a:buNone/>
              <a:defRPr/>
            </a:pPr>
            <a:endPar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P01-03</a:t>
            </a: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Sodium-glucose cotransporter 2 inhibitor versus sulfonylurea in patients with type 2 diabetes and non-alcoholic fatty liver disease</a:t>
            </a:r>
            <a:endParaRPr lang="en-CH" sz="1800" u="none">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Yumie TAKESHITA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Masao Honda</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Yuki Kita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Shuichi Kaneko</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Toshinari</a:t>
            </a:r>
            <a:r>
              <a:rPr lang="en-US" sz="1800">
                <a:effectLst/>
                <a:latin typeface="Arial" panose="020B0604020202020204" pitchFamily="34" charset="0"/>
                <a:ea typeface="Times New Roman" panose="02020603050405020304" pitchFamily="18" charset="0"/>
              </a:rPr>
              <a:t> Takamura</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Kanazawa University Graduate School of Medical Sciences, Department of Endocrinology and Metabolism, Kanazawa, Japan</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Kanazawa University Graduate School of Medical Sciences, Department of Gastroenterology, Kanazawa, Japan</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takeshita@m-kanazawa.jp</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u="none">
                <a:solidFill>
                  <a:srgbClr val="0000FF"/>
                </a:solidFill>
                <a:effectLst/>
                <a:latin typeface="Arial" panose="020B0604020202020204" pitchFamily="34" charset="0"/>
                <a:ea typeface="Yu Mincho" panose="02020400000000000000" pitchFamily="18" charset="-128"/>
              </a:rPr>
              <a:t> </a:t>
            </a:r>
            <a:r>
              <a:rPr lang="en-GB" sz="1800">
                <a:effectLst/>
                <a:latin typeface="Arial" panose="020B0604020202020204" pitchFamily="34" charset="0"/>
                <a:ea typeface="Arial" panose="020B0604020202020204" pitchFamily="34" charset="0"/>
              </a:rPr>
              <a:t>Non-alcoholic fatty liver disease (NAFLD) is a liver phenotype of </a:t>
            </a:r>
            <a:r>
              <a:rPr lang="en-GB" sz="1800">
                <a:effectLst/>
                <a:latin typeface="Arial" panose="020B0604020202020204" pitchFamily="34" charset="0"/>
                <a:ea typeface="MS Gothic" panose="020B0609070205080204" pitchFamily="49" charset="-128"/>
              </a:rPr>
              <a:t>type 2 diabetes and obesity</a:t>
            </a:r>
            <a:r>
              <a:rPr lang="en-GB" sz="1800">
                <a:effectLst/>
                <a:latin typeface="Arial" panose="020B0604020202020204" pitchFamily="34" charset="0"/>
                <a:ea typeface="Arial" panose="020B0604020202020204" pitchFamily="34" charset="0"/>
              </a:rPr>
              <a:t>. To date, some anti-diabetic agents have been tested in participants with NAFLD.</a:t>
            </a:r>
            <a:r>
              <a:rPr lang="en-GB" sz="1800">
                <a:effectLst/>
                <a:latin typeface="Arial" panose="020B0604020202020204" pitchFamily="34" charset="0"/>
                <a:ea typeface="MS Mincho" panose="02020609040205080304" pitchFamily="49" charset="-128"/>
              </a:rPr>
              <a:t> </a:t>
            </a:r>
            <a:r>
              <a:rPr lang="en-GB" sz="1800">
                <a:effectLst/>
                <a:latin typeface="Arial" panose="020B0604020202020204" pitchFamily="34" charset="0"/>
                <a:ea typeface="Arial" panose="020B0604020202020204" pitchFamily="34" charset="0"/>
              </a:rPr>
              <a:t>Currently, the efficacy of sodium-glucose cotransporter 2 (SGLT2) inhibitors </a:t>
            </a:r>
            <a:r>
              <a:rPr lang="en-GB" sz="1800">
                <a:effectLst/>
                <a:latin typeface="Arial" panose="020B0604020202020204" pitchFamily="34" charset="0"/>
                <a:ea typeface="MS Mincho" panose="02020609040205080304" pitchFamily="49" charset="-128"/>
              </a:rPr>
              <a:t>and </a:t>
            </a:r>
            <a:r>
              <a:rPr lang="en-GB" sz="1800">
                <a:effectLst/>
                <a:latin typeface="Arial" panose="020B0604020202020204" pitchFamily="34" charset="0"/>
                <a:ea typeface="Arial" panose="020B0604020202020204" pitchFamily="34" charset="0"/>
              </a:rPr>
              <a:t>sulfonylureas in liver pathology and metabolic markers for type 2 diabetes with NAFLD are unknown.</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Yu Mincho" panose="02020400000000000000" pitchFamily="18" charset="-128"/>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Yu Mincho" panose="02020400000000000000" pitchFamily="18" charset="-128"/>
              </a:rPr>
              <a:t>Method: </a:t>
            </a:r>
            <a:r>
              <a:rPr lang="en-GB" sz="1800">
                <a:effectLst/>
                <a:latin typeface="Arial" panose="020B0604020202020204" pitchFamily="34" charset="0"/>
                <a:ea typeface="Arial" panose="020B0604020202020204" pitchFamily="34" charset="0"/>
              </a:rPr>
              <a:t>We conducted a 48-week, randomized, open-label, parallel-group trial involving participants with biopsy-confirmed NAFLD</a:t>
            </a:r>
            <a:r>
              <a:rPr lang="en-GB" sz="1800">
                <a:solidFill>
                  <a:srgbClr val="000000"/>
                </a:solidFill>
                <a:effectLst/>
                <a:latin typeface="Arial" panose="020B0604020202020204" pitchFamily="34" charset="0"/>
                <a:ea typeface="MS Mincho" panose="02020609040205080304" pitchFamily="49" charset="-128"/>
              </a:rPr>
              <a:t> (</a:t>
            </a:r>
            <a:r>
              <a:rPr lang="en-GB" sz="1800">
                <a:solidFill>
                  <a:srgbClr val="000000"/>
                </a:solidFill>
                <a:effectLst/>
                <a:latin typeface="Arial" panose="020B0604020202020204" pitchFamily="34" charset="0"/>
                <a:ea typeface="Arial" panose="020B0604020202020204" pitchFamily="34" charset="0"/>
              </a:rPr>
              <a:t>NCT02649465)</a:t>
            </a:r>
            <a:r>
              <a:rPr lang="en-GB" sz="1800">
                <a:effectLst/>
                <a:latin typeface="Arial" panose="020B0604020202020204" pitchFamily="34" charset="0"/>
                <a:ea typeface="Arial" panose="020B0604020202020204" pitchFamily="34" charset="0"/>
              </a:rPr>
              <a:t>. A total of 40 participants were randomly assigned to receive once-daily 20 mg tofogliflozin or 0.5 mg glimepiride.</a:t>
            </a:r>
            <a:r>
              <a:rPr lang="en-GB" sz="1800" u="sng">
                <a:solidFill>
                  <a:srgbClr val="0000FF"/>
                </a:solidFill>
                <a:effectLst/>
                <a:latin typeface="Arial" panose="020B0604020202020204" pitchFamily="34" charset="0"/>
                <a:ea typeface="Yu Mincho" panose="02020400000000000000" pitchFamily="18" charset="-128"/>
              </a:rPr>
              <a:t> </a:t>
            </a:r>
            <a:r>
              <a:rPr lang="en-GB" sz="1800">
                <a:solidFill>
                  <a:srgbClr val="000000"/>
                </a:solidFill>
                <a:effectLst/>
                <a:latin typeface="Arial" panose="020B0604020202020204" pitchFamily="34" charset="0"/>
                <a:ea typeface="Arial" panose="020B0604020202020204" pitchFamily="34" charset="0"/>
              </a:rPr>
              <a:t>The primary outcome was the percentage of participants with at least an improvement in all individual scores for histological categories by at least one point.</a:t>
            </a:r>
            <a:endParaRPr lang="fr-CH" sz="1800" b="0">
              <a:solidFill>
                <a:srgbClr val="000000"/>
              </a:solidFill>
              <a:effectLst/>
              <a:latin typeface="Times New Roman" panose="02020603050405020304" pitchFamily="18" charset="0"/>
              <a:ea typeface="Arial" panose="020B0604020202020204" pitchFamily="34" charset="0"/>
            </a:endParaRPr>
          </a:p>
          <a:p>
            <a:pPr marL="0" indent="0" algn="just">
              <a:buNone/>
            </a:pPr>
            <a:r>
              <a:rPr lang="en-GB" sz="1800" b="1">
                <a:effectLst/>
                <a:latin typeface="Arial" panose="020B0604020202020204" pitchFamily="34" charset="0"/>
                <a:ea typeface="Yu Mincho" panose="02020400000000000000" pitchFamily="18" charset="-128"/>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Yu Mincho" panose="02020400000000000000" pitchFamily="18" charset="-128"/>
              </a:rPr>
              <a:t>Results: </a:t>
            </a:r>
            <a:r>
              <a:rPr lang="en-GB" sz="1800">
                <a:solidFill>
                  <a:srgbClr val="000000"/>
                </a:solidFill>
                <a:effectLst/>
                <a:latin typeface="Arial" panose="020B0604020202020204" pitchFamily="34" charset="0"/>
                <a:ea typeface="Yu Mincho" panose="02020400000000000000" pitchFamily="18" charset="-128"/>
              </a:rPr>
              <a:t>The participants were all Japanese and had type 2 diabetes. The mean age was 53.9 years, NAS 4.45, HbA1c 8.2%, and weight 82.0 kg. A total of 18 participants (45.0%) had stage F1 fibrosis, 11 (27.5%) had stage F2, and 5 (12.5%) had stage F3.</a:t>
            </a:r>
            <a:r>
              <a:rPr lang="en-GB" sz="1800" b="1">
                <a:solidFill>
                  <a:srgbClr val="000000"/>
                </a:solidFill>
                <a:effectLst/>
                <a:latin typeface="Arial" panose="020B0604020202020204" pitchFamily="34" charset="0"/>
                <a:ea typeface="Arial" panose="020B0604020202020204" pitchFamily="34" charset="0"/>
              </a:rPr>
              <a:t> </a:t>
            </a:r>
            <a:r>
              <a:rPr lang="en-GB" sz="1800">
                <a:solidFill>
                  <a:srgbClr val="000000"/>
                </a:solidFill>
                <a:effectLst/>
                <a:latin typeface="Arial" panose="020B0604020202020204" pitchFamily="34" charset="0"/>
                <a:ea typeface="Yu Mincho" panose="02020400000000000000" pitchFamily="18" charset="-128"/>
              </a:rPr>
              <a:t>Fibrosis scores improved in the tofogliflozin group (60%), whereas the change did not differ between the groups. </a:t>
            </a:r>
            <a:r>
              <a:rPr lang="en-GB" sz="1800">
                <a:effectLst/>
                <a:latin typeface="Arial" panose="020B0604020202020204" pitchFamily="34" charset="0"/>
                <a:ea typeface="Yu Mincho" panose="02020400000000000000" pitchFamily="18" charset="-128"/>
              </a:rPr>
              <a:t>All histologic variables: steatosis (65%), hepatocellular ballooning (55%), and lobular inflammation (50%)</a:t>
            </a:r>
            <a:r>
              <a:rPr lang="en-GB" sz="1800">
                <a:effectLst/>
                <a:latin typeface="Arial" panose="020B0604020202020204" pitchFamily="34" charset="0"/>
                <a:ea typeface="Arial" panose="020B0604020202020204" pitchFamily="34" charset="0"/>
              </a:rPr>
              <a:t> were improved in the t</a:t>
            </a:r>
            <a:r>
              <a:rPr lang="en-GB" sz="1800">
                <a:effectLst/>
                <a:latin typeface="Arial" panose="020B0604020202020204" pitchFamily="34" charset="0"/>
                <a:ea typeface="Yu Mincho" panose="02020400000000000000" pitchFamily="18" charset="-128"/>
              </a:rPr>
              <a:t>ofogliflozin group, whereas only hepatocellular ballooning was improved in the glimepiride group (25%). The decrease in FPG and HbA1c were similar. Weight, BMI, and percentage of body fat were significantly reduced in the tofogliflozin group (a mean weight decrease of 4.2 kg). </a:t>
            </a:r>
            <a:r>
              <a:rPr lang="en-GB" sz="1800">
                <a:solidFill>
                  <a:srgbClr val="000000"/>
                </a:solidFill>
                <a:effectLst/>
                <a:latin typeface="Arial" panose="020B0604020202020204" pitchFamily="34" charset="0"/>
                <a:ea typeface="Yu Mincho" panose="02020400000000000000" pitchFamily="18" charset="-128"/>
              </a:rPr>
              <a:t>NAS improved significantly compared with baseline values in both groups, and the beneficial effects were greater in the tofogliflozin group (p = 0.00</a:t>
            </a:r>
            <a:r>
              <a:rPr lang="en-GB" sz="1800">
                <a:effectLst/>
                <a:latin typeface="Arial" panose="020B0604020202020204" pitchFamily="34" charset="0"/>
                <a:ea typeface="Yu Mincho" panose="02020400000000000000" pitchFamily="18" charset="-128"/>
              </a:rPr>
              <a:t>2). </a:t>
            </a:r>
            <a:r>
              <a:rPr lang="en-GB" sz="1800">
                <a:solidFill>
                  <a:srgbClr val="000000"/>
                </a:solidFill>
                <a:effectLst/>
                <a:latin typeface="Arial" panose="020B0604020202020204" pitchFamily="34" charset="0"/>
                <a:ea typeface="Yu Mincho" panose="02020400000000000000" pitchFamily="18" charset="-128"/>
              </a:rPr>
              <a:t>There was an early and highly significant decrease in ALT and AST levels in the tofogliflozin group. </a:t>
            </a:r>
            <a:r>
              <a:rPr lang="en-GB" sz="1800">
                <a:effectLst/>
                <a:latin typeface="Arial" panose="020B0604020202020204" pitchFamily="34" charset="0"/>
                <a:ea typeface="Yu Mincho" panose="02020400000000000000" pitchFamily="18" charset="-128"/>
              </a:rPr>
              <a:t>The changes of γ-GTP were significantly reduced in the tofogliflozin group (p &lt;0.001 for the comparison with glimepiride). Moreover, the FIB-4 index was significantly reduced in the tofogliflozin group, and the effects were greater in the tofogliflozin group (p = 0.015).</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Yu Mincho" panose="02020400000000000000" pitchFamily="18" charset="-128"/>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Yu Mincho" panose="02020400000000000000" pitchFamily="18" charset="-128"/>
              </a:rPr>
              <a:t>Conclusion: </a:t>
            </a:r>
            <a:r>
              <a:rPr lang="en-GB" sz="1800" u="none">
                <a:solidFill>
                  <a:srgbClr val="0000FF"/>
                </a:solidFill>
                <a:effectLst/>
                <a:latin typeface="Arial" panose="020B0604020202020204" pitchFamily="34" charset="0"/>
                <a:ea typeface="Yu Mincho" panose="02020400000000000000" pitchFamily="18" charset="-128"/>
              </a:rPr>
              <a:t>Among participants with biopsy-confirmed NAFLD and type 2 diabetes, tofogliflozin administration was associated with a significant liver histology improvement compared with glimepiride under similar glucose level reduction. </a:t>
            </a:r>
            <a:r>
              <a:rPr lang="en-GB" sz="1800">
                <a:effectLst/>
                <a:latin typeface="Arial" panose="020B0604020202020204" pitchFamily="34" charset="0"/>
                <a:ea typeface="Yu Mincho" panose="02020400000000000000" pitchFamily="18" charset="-128"/>
              </a:rPr>
              <a:t>SGLT2 inhibitors may have a hepatoprotective effect, in addition to the previously recognized cardio-renal protective effects, and could be promising agents in the treatment of type 2 diabetes with NAFLD.</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7910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US" sz="1000" b="0" i="1" u="none" strike="noStrike" kern="1200">
                <a:solidFill>
                  <a:srgbClr val="000000"/>
                </a:solidFill>
                <a:effectLst/>
                <a:latin typeface="Arial" panose="020B0604020202020204" pitchFamily="34" charset="0"/>
                <a:cs typeface="Arial" panose="020B0604020202020204" pitchFamily="34" charset="0"/>
              </a:rPr>
              <a:t>ALT, alanine aminotransferase; AST, aspartate aminotransferase; </a:t>
            </a:r>
            <a:r>
              <a:rPr lang="en-US" sz="1000" i="1"/>
              <a:t>BMI, body mass index; FIB-4, fibrosis-4 index; FPG, fasting plasma glucose; </a:t>
            </a:r>
            <a:r>
              <a:rPr lang="en-GB" sz="1000" i="1" kern="1200">
                <a:solidFill>
                  <a:schemeClr val="tx1"/>
                </a:solidFill>
                <a:latin typeface="Arial" panose="020B0604020202020204" pitchFamily="34" charset="0"/>
                <a:ea typeface="+mn-ea"/>
                <a:cs typeface="Arial" panose="020B0604020202020204" pitchFamily="34" charset="0"/>
              </a:rPr>
              <a:t>γ-</a:t>
            </a:r>
            <a:r>
              <a:rPr lang="en-US" sz="1000" i="1"/>
              <a:t>GTP, </a:t>
            </a:r>
            <a:r>
              <a:rPr lang="en-GB" sz="1000" i="1">
                <a:effectLst/>
                <a:latin typeface="Arial" panose="020B0604020202020204" pitchFamily="34" charset="0"/>
                <a:ea typeface="Yu Mincho" panose="02020400000000000000" pitchFamily="18" charset="-128"/>
              </a:rPr>
              <a:t>gamma-glutamyl transferase; </a:t>
            </a:r>
            <a:r>
              <a:rPr lang="en-US" sz="1000" b="0" i="1" u="none" strike="noStrike" kern="1200">
                <a:solidFill>
                  <a:srgbClr val="000000"/>
                </a:solidFill>
                <a:effectLst/>
                <a:latin typeface="Arial" panose="020B0604020202020204" pitchFamily="34" charset="0"/>
                <a:cs typeface="Arial" panose="020B0604020202020204" pitchFamily="34" charset="0"/>
              </a:rPr>
              <a:t>HbA1c, glycated </a:t>
            </a:r>
            <a:r>
              <a:rPr lang="en-US" sz="1000" b="0" i="1" u="none" strike="noStrike" kern="1200" err="1">
                <a:solidFill>
                  <a:srgbClr val="000000"/>
                </a:solidFill>
                <a:effectLst/>
                <a:latin typeface="Arial" panose="020B0604020202020204" pitchFamily="34" charset="0"/>
                <a:cs typeface="Arial" panose="020B0604020202020204" pitchFamily="34" charset="0"/>
              </a:rPr>
              <a:t>haemoglobin</a:t>
            </a:r>
            <a:r>
              <a:rPr lang="en-US" sz="1000" b="0" i="1" u="none" strike="noStrike" kern="1200">
                <a:solidFill>
                  <a:srgbClr val="000000"/>
                </a:solidFill>
                <a:effectLst/>
                <a:latin typeface="Arial" panose="020B0604020202020204" pitchFamily="34" charset="0"/>
                <a:cs typeface="Arial" panose="020B0604020202020204" pitchFamily="34" charset="0"/>
              </a:rPr>
              <a:t>; </a:t>
            </a:r>
            <a:r>
              <a:rPr lang="en-US" sz="800" i="1"/>
              <a:t>NAFLD, non-alcoholic fatty liver disease</a:t>
            </a:r>
            <a:r>
              <a:rPr lang="en-US" sz="800" b="0" i="0" kern="1200">
                <a:solidFill>
                  <a:sysClr val="windowText" lastClr="000000"/>
                </a:solidFill>
                <a:latin typeface="+mn-lt"/>
                <a:ea typeface="+mn-ea"/>
                <a:cs typeface="Arial" panose="020B0604020202020204" pitchFamily="34" charset="0"/>
              </a:rPr>
              <a:t>; </a:t>
            </a:r>
            <a:r>
              <a:rPr lang="en-US" sz="800" i="1"/>
              <a:t>NAS, NAFLD activity score; </a:t>
            </a:r>
            <a:r>
              <a:rPr lang="en-US" sz="800" b="0" i="1" kern="1200">
                <a:solidFill>
                  <a:sysClr val="windowText" lastClr="000000"/>
                </a:solidFill>
                <a:latin typeface="+mn-lt"/>
                <a:ea typeface="+mn-ea"/>
                <a:cs typeface="Arial" panose="020B0604020202020204" pitchFamily="34" charset="0"/>
              </a:rPr>
              <a:t>ns, nonsignificant</a:t>
            </a:r>
            <a:r>
              <a:rPr lang="en-US" sz="800" b="0" i="0" kern="1200">
                <a:solidFill>
                  <a:sysClr val="windowText" lastClr="000000"/>
                </a:solidFill>
                <a:latin typeface="+mn-lt"/>
                <a:ea typeface="+mn-ea"/>
                <a:cs typeface="Arial" panose="020B0604020202020204" pitchFamily="34" charset="0"/>
              </a:rPr>
              <a:t>; </a:t>
            </a:r>
            <a:r>
              <a:rPr lang="en-GB" sz="800" i="1">
                <a:solidFill>
                  <a:sysClr val="windowText" lastClr="000000"/>
                </a:solidFill>
                <a:cs typeface="Arial" panose="020B0604020202020204" pitchFamily="34" charset="0"/>
              </a:rPr>
              <a:t>SGLT2</a:t>
            </a:r>
            <a:r>
              <a:rPr lang="en-US" sz="800" i="1"/>
              <a:t>, </a:t>
            </a:r>
            <a:r>
              <a:rPr lang="en-GB" sz="800" i="1" u="none">
                <a:solidFill>
                  <a:sysClr val="windowText" lastClr="000000"/>
                </a:solidFill>
                <a:cs typeface="Arial" panose="020B0604020202020204" pitchFamily="34" charset="0"/>
              </a:rPr>
              <a:t>sodium-glucose cotransporter 2</a:t>
            </a:r>
            <a:endParaRPr lang="en-US" sz="800" i="1"/>
          </a:p>
          <a:p>
            <a:pPr marL="0" indent="0" fontAlgn="auto">
              <a:spcBef>
                <a:spcPts val="0"/>
              </a:spcBef>
              <a:spcAft>
                <a:spcPts val="0"/>
              </a:spcAft>
              <a:buFont typeface="Arial" panose="020B0604020202020204" pitchFamily="34" charset="0"/>
              <a:buNone/>
              <a:defRPr/>
            </a:pPr>
            <a:endPar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P01-03</a:t>
            </a: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Sodium-glucose cotransporter 2 inhibitor versus sulfonylurea in patients with type 2 diabetes and non-alcoholic fatty liver disease</a:t>
            </a:r>
            <a:endParaRPr lang="en-CH" sz="1800" u="none">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Yumie TAKESHITA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Masao Honda</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Yuki Kita</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Shuichi Kaneko</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Toshinari</a:t>
            </a:r>
            <a:r>
              <a:rPr lang="en-US" sz="1800">
                <a:effectLst/>
                <a:latin typeface="Arial" panose="020B0604020202020204" pitchFamily="34" charset="0"/>
                <a:ea typeface="Times New Roman" panose="02020603050405020304" pitchFamily="18" charset="0"/>
              </a:rPr>
              <a:t> Takamura</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Kanazawa University Graduate School of Medical Sciences, Department of Endocrinology and Metabolism, Kanazawa, Japan</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Kanazawa University Graduate School of Medical Sciences, Department of Gastroenterology, Kanazawa, Japan</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takeshita@m-kanazawa.jp</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u="none">
                <a:solidFill>
                  <a:srgbClr val="0000FF"/>
                </a:solidFill>
                <a:effectLst/>
                <a:latin typeface="Arial" panose="020B0604020202020204" pitchFamily="34" charset="0"/>
                <a:ea typeface="Yu Mincho" panose="02020400000000000000" pitchFamily="18" charset="-128"/>
              </a:rPr>
              <a:t> </a:t>
            </a:r>
            <a:r>
              <a:rPr lang="en-GB" sz="1800">
                <a:effectLst/>
                <a:latin typeface="Arial" panose="020B0604020202020204" pitchFamily="34" charset="0"/>
                <a:ea typeface="Arial" panose="020B0604020202020204" pitchFamily="34" charset="0"/>
              </a:rPr>
              <a:t>Non-alcoholic fatty liver disease (NAFLD) is a liver phenotype of </a:t>
            </a:r>
            <a:r>
              <a:rPr lang="en-GB" sz="1800">
                <a:effectLst/>
                <a:latin typeface="Arial" panose="020B0604020202020204" pitchFamily="34" charset="0"/>
                <a:ea typeface="MS Gothic" panose="020B0609070205080204" pitchFamily="49" charset="-128"/>
              </a:rPr>
              <a:t>type 2 diabetes and obesity</a:t>
            </a:r>
            <a:r>
              <a:rPr lang="en-GB" sz="1800">
                <a:effectLst/>
                <a:latin typeface="Arial" panose="020B0604020202020204" pitchFamily="34" charset="0"/>
                <a:ea typeface="Arial" panose="020B0604020202020204" pitchFamily="34" charset="0"/>
              </a:rPr>
              <a:t>. To date, some anti-diabetic agents have been tested in participants with NAFLD.</a:t>
            </a:r>
            <a:r>
              <a:rPr lang="en-GB" sz="1800">
                <a:effectLst/>
                <a:latin typeface="Arial" panose="020B0604020202020204" pitchFamily="34" charset="0"/>
                <a:ea typeface="MS Mincho" panose="02020609040205080304" pitchFamily="49" charset="-128"/>
              </a:rPr>
              <a:t> </a:t>
            </a:r>
            <a:r>
              <a:rPr lang="en-GB" sz="1800">
                <a:effectLst/>
                <a:latin typeface="Arial" panose="020B0604020202020204" pitchFamily="34" charset="0"/>
                <a:ea typeface="Arial" panose="020B0604020202020204" pitchFamily="34" charset="0"/>
              </a:rPr>
              <a:t>Currently, the efficacy of sodium-glucose cotransporter 2 (SGLT2) inhibitors </a:t>
            </a:r>
            <a:r>
              <a:rPr lang="en-GB" sz="1800">
                <a:effectLst/>
                <a:latin typeface="Arial" panose="020B0604020202020204" pitchFamily="34" charset="0"/>
                <a:ea typeface="MS Mincho" panose="02020609040205080304" pitchFamily="49" charset="-128"/>
              </a:rPr>
              <a:t>and </a:t>
            </a:r>
            <a:r>
              <a:rPr lang="en-GB" sz="1800">
                <a:effectLst/>
                <a:latin typeface="Arial" panose="020B0604020202020204" pitchFamily="34" charset="0"/>
                <a:ea typeface="Arial" panose="020B0604020202020204" pitchFamily="34" charset="0"/>
              </a:rPr>
              <a:t>sulfonylureas in liver pathology and metabolic markers for type 2 diabetes with NAFLD are unknown.</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Yu Mincho" panose="02020400000000000000" pitchFamily="18" charset="-128"/>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Yu Mincho" panose="02020400000000000000" pitchFamily="18" charset="-128"/>
              </a:rPr>
              <a:t>Method: </a:t>
            </a:r>
            <a:r>
              <a:rPr lang="en-GB" sz="1800">
                <a:effectLst/>
                <a:latin typeface="Arial" panose="020B0604020202020204" pitchFamily="34" charset="0"/>
                <a:ea typeface="Arial" panose="020B0604020202020204" pitchFamily="34" charset="0"/>
              </a:rPr>
              <a:t>We conducted a 48-week, randomized, open-label, parallel-group trial involving participants with biopsy-confirmed NAFLD</a:t>
            </a:r>
            <a:r>
              <a:rPr lang="en-GB" sz="1800">
                <a:solidFill>
                  <a:srgbClr val="000000"/>
                </a:solidFill>
                <a:effectLst/>
                <a:latin typeface="Arial" panose="020B0604020202020204" pitchFamily="34" charset="0"/>
                <a:ea typeface="MS Mincho" panose="02020609040205080304" pitchFamily="49" charset="-128"/>
              </a:rPr>
              <a:t> (</a:t>
            </a:r>
            <a:r>
              <a:rPr lang="en-GB" sz="1800">
                <a:solidFill>
                  <a:srgbClr val="000000"/>
                </a:solidFill>
                <a:effectLst/>
                <a:latin typeface="Arial" panose="020B0604020202020204" pitchFamily="34" charset="0"/>
                <a:ea typeface="Arial" panose="020B0604020202020204" pitchFamily="34" charset="0"/>
              </a:rPr>
              <a:t>NCT02649465)</a:t>
            </a:r>
            <a:r>
              <a:rPr lang="en-GB" sz="1800">
                <a:effectLst/>
                <a:latin typeface="Arial" panose="020B0604020202020204" pitchFamily="34" charset="0"/>
                <a:ea typeface="Arial" panose="020B0604020202020204" pitchFamily="34" charset="0"/>
              </a:rPr>
              <a:t>. A total of 40 participants were randomly assigned to receive once-daily 20 mg tofogliflozin or 0.5 mg glimepiride.</a:t>
            </a:r>
            <a:r>
              <a:rPr lang="en-GB" sz="1800" u="sng">
                <a:solidFill>
                  <a:srgbClr val="0000FF"/>
                </a:solidFill>
                <a:effectLst/>
                <a:latin typeface="Arial" panose="020B0604020202020204" pitchFamily="34" charset="0"/>
                <a:ea typeface="Yu Mincho" panose="02020400000000000000" pitchFamily="18" charset="-128"/>
              </a:rPr>
              <a:t> </a:t>
            </a:r>
            <a:r>
              <a:rPr lang="en-GB" sz="1800">
                <a:solidFill>
                  <a:srgbClr val="000000"/>
                </a:solidFill>
                <a:effectLst/>
                <a:latin typeface="Arial" panose="020B0604020202020204" pitchFamily="34" charset="0"/>
                <a:ea typeface="Arial" panose="020B0604020202020204" pitchFamily="34" charset="0"/>
              </a:rPr>
              <a:t>The primary outcome was the percentage of participants with at least an improvement in all individual scores for histological categories by at least one point.</a:t>
            </a:r>
            <a:endParaRPr lang="fr-CH" sz="1800" b="0">
              <a:solidFill>
                <a:srgbClr val="000000"/>
              </a:solidFill>
              <a:effectLst/>
              <a:latin typeface="Times New Roman" panose="02020603050405020304" pitchFamily="18" charset="0"/>
              <a:ea typeface="Arial" panose="020B0604020202020204" pitchFamily="34" charset="0"/>
            </a:endParaRPr>
          </a:p>
          <a:p>
            <a:pPr marL="0" indent="0" algn="just">
              <a:buNone/>
            </a:pPr>
            <a:r>
              <a:rPr lang="en-GB" sz="1800" b="1">
                <a:effectLst/>
                <a:latin typeface="Arial" panose="020B0604020202020204" pitchFamily="34" charset="0"/>
                <a:ea typeface="Yu Mincho" panose="02020400000000000000" pitchFamily="18" charset="-128"/>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Yu Mincho" panose="02020400000000000000" pitchFamily="18" charset="-128"/>
              </a:rPr>
              <a:t>Results: </a:t>
            </a:r>
            <a:r>
              <a:rPr lang="en-GB" sz="1800">
                <a:solidFill>
                  <a:srgbClr val="000000"/>
                </a:solidFill>
                <a:effectLst/>
                <a:latin typeface="Arial" panose="020B0604020202020204" pitchFamily="34" charset="0"/>
                <a:ea typeface="Yu Mincho" panose="02020400000000000000" pitchFamily="18" charset="-128"/>
              </a:rPr>
              <a:t>The participants were all Japanese and had type 2 diabetes. The mean age was 53.9 years, NAS 4.45, HbA1c 8.2%, and weight 82.0 kg. A total of 18 participants (45.0%) had stage F1 fibrosis, 11 (27.5%) had stage F2, and 5 (12.5%) had stage F3.</a:t>
            </a:r>
            <a:r>
              <a:rPr lang="en-GB" sz="1800" b="1">
                <a:solidFill>
                  <a:srgbClr val="000000"/>
                </a:solidFill>
                <a:effectLst/>
                <a:latin typeface="Arial" panose="020B0604020202020204" pitchFamily="34" charset="0"/>
                <a:ea typeface="Arial" panose="020B0604020202020204" pitchFamily="34" charset="0"/>
              </a:rPr>
              <a:t> </a:t>
            </a:r>
            <a:r>
              <a:rPr lang="en-GB" sz="1800">
                <a:solidFill>
                  <a:srgbClr val="000000"/>
                </a:solidFill>
                <a:effectLst/>
                <a:latin typeface="Arial" panose="020B0604020202020204" pitchFamily="34" charset="0"/>
                <a:ea typeface="Yu Mincho" panose="02020400000000000000" pitchFamily="18" charset="-128"/>
              </a:rPr>
              <a:t>Fibrosis scores improved in the tofogliflozin group (60%), whereas the change did not differ between the groups. </a:t>
            </a:r>
            <a:r>
              <a:rPr lang="en-GB" sz="1800">
                <a:effectLst/>
                <a:latin typeface="Arial" panose="020B0604020202020204" pitchFamily="34" charset="0"/>
                <a:ea typeface="Yu Mincho" panose="02020400000000000000" pitchFamily="18" charset="-128"/>
              </a:rPr>
              <a:t>All histologic variables: steatosis (65%), hepatocellular ballooning (55%), and lobular inflammation (50%)</a:t>
            </a:r>
            <a:r>
              <a:rPr lang="en-GB" sz="1800">
                <a:effectLst/>
                <a:latin typeface="Arial" panose="020B0604020202020204" pitchFamily="34" charset="0"/>
                <a:ea typeface="Arial" panose="020B0604020202020204" pitchFamily="34" charset="0"/>
              </a:rPr>
              <a:t> were improved in the t</a:t>
            </a:r>
            <a:r>
              <a:rPr lang="en-GB" sz="1800">
                <a:effectLst/>
                <a:latin typeface="Arial" panose="020B0604020202020204" pitchFamily="34" charset="0"/>
                <a:ea typeface="Yu Mincho" panose="02020400000000000000" pitchFamily="18" charset="-128"/>
              </a:rPr>
              <a:t>ofogliflozin group, whereas only hepatocellular ballooning was improved in the glimepiride group (25%). The decrease in FPG and HbA1c were similar. Weight, BMI, and percentage of body fat were significantly reduced in the tofogliflozin group (a mean weight decrease of 4.2 kg). </a:t>
            </a:r>
            <a:r>
              <a:rPr lang="en-GB" sz="1800">
                <a:solidFill>
                  <a:srgbClr val="000000"/>
                </a:solidFill>
                <a:effectLst/>
                <a:latin typeface="Arial" panose="020B0604020202020204" pitchFamily="34" charset="0"/>
                <a:ea typeface="Yu Mincho" panose="02020400000000000000" pitchFamily="18" charset="-128"/>
              </a:rPr>
              <a:t>NAS improved significantly compared with baseline values in both groups, and the beneficial effects were greater in the tofogliflozin group (p = 0.00</a:t>
            </a:r>
            <a:r>
              <a:rPr lang="en-GB" sz="1800">
                <a:effectLst/>
                <a:latin typeface="Arial" panose="020B0604020202020204" pitchFamily="34" charset="0"/>
                <a:ea typeface="Yu Mincho" panose="02020400000000000000" pitchFamily="18" charset="-128"/>
              </a:rPr>
              <a:t>2). </a:t>
            </a:r>
            <a:r>
              <a:rPr lang="en-GB" sz="1800">
                <a:solidFill>
                  <a:srgbClr val="000000"/>
                </a:solidFill>
                <a:effectLst/>
                <a:latin typeface="Arial" panose="020B0604020202020204" pitchFamily="34" charset="0"/>
                <a:ea typeface="Yu Mincho" panose="02020400000000000000" pitchFamily="18" charset="-128"/>
              </a:rPr>
              <a:t>There was an early and highly significant decrease in ALT and AST levels in the tofogliflozin group. </a:t>
            </a:r>
            <a:r>
              <a:rPr lang="en-GB" sz="1800">
                <a:effectLst/>
                <a:latin typeface="Arial" panose="020B0604020202020204" pitchFamily="34" charset="0"/>
                <a:ea typeface="Yu Mincho" panose="02020400000000000000" pitchFamily="18" charset="-128"/>
              </a:rPr>
              <a:t>The changes of γ-GTP were significantly reduced in the tofogliflozin group (p &lt;0.001 for the comparison with glimepiride). Moreover, the FIB-4 index was significantly reduced in the tofogliflozin group, and the effects were greater in the tofogliflozin group (p = 0.015).</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Yu Mincho" panose="02020400000000000000" pitchFamily="18" charset="-128"/>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Yu Mincho" panose="02020400000000000000" pitchFamily="18" charset="-128"/>
              </a:rPr>
              <a:t>Conclusion: </a:t>
            </a:r>
            <a:r>
              <a:rPr lang="en-GB" sz="1800" u="none">
                <a:solidFill>
                  <a:srgbClr val="0000FF"/>
                </a:solidFill>
                <a:effectLst/>
                <a:latin typeface="Arial" panose="020B0604020202020204" pitchFamily="34" charset="0"/>
                <a:ea typeface="Yu Mincho" panose="02020400000000000000" pitchFamily="18" charset="-128"/>
              </a:rPr>
              <a:t>Among participants with biopsy-confirmed NAFLD and type 2 diabetes, tofogliflozin administration was associated with a significant liver histology improvement compared with glimepiride under similar glucose level reduction. </a:t>
            </a:r>
            <a:r>
              <a:rPr lang="en-GB" sz="1800">
                <a:effectLst/>
                <a:latin typeface="Arial" panose="020B0604020202020204" pitchFamily="34" charset="0"/>
                <a:ea typeface="Yu Mincho" panose="02020400000000000000" pitchFamily="18" charset="-128"/>
              </a:rPr>
              <a:t>SGLT2 inhibitors may have a hepatoprotective effect, in addition to the previously recognized cardio-renal protective effects, and could be promising agents in the treatment of type 2 diabetes with NAFLD.</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8413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800" i="1"/>
              <a:t>Abbreviations: </a:t>
            </a:r>
            <a:r>
              <a:rPr lang="en-US" sz="1800" i="1" err="1"/>
              <a:t>aHR</a:t>
            </a:r>
            <a:r>
              <a:rPr lang="en-US" sz="1800" i="1"/>
              <a:t>, adjusted hazard ratio; CHD, coronary heart disease; CI, confidence interval; HF, heart failure</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sz="1800" b="1"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P01-11-YI</a:t>
            </a: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Liver stiffness is associated with excess mortality in the general population driven by heart failure: The Rotterdam study</a:t>
            </a:r>
            <a:endParaRPr lang="en-CH" sz="1800">
              <a:effectLst/>
              <a:latin typeface="Times New Roman" panose="02020603050405020304" pitchFamily="18" charset="0"/>
              <a:ea typeface="Times New Roman" panose="02020603050405020304" pitchFamily="18" charset="0"/>
            </a:endParaRPr>
          </a:p>
          <a:p>
            <a:pPr marL="0" indent="0" algn="just">
              <a:buNone/>
            </a:pPr>
            <a:r>
              <a:rPr lang="nl-NL" sz="1800" u="sng">
                <a:effectLst/>
                <a:latin typeface="Arial" panose="020B0604020202020204" pitchFamily="34" charset="0"/>
                <a:ea typeface="Times New Roman" panose="02020603050405020304" pitchFamily="18" charset="0"/>
              </a:rPr>
              <a:t>Laurens van Kleef</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Milan Sonneveld</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Fang Zhu</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Arfan Ikram</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Maryam Kavousi</a:t>
            </a:r>
            <a:r>
              <a:rPr lang="nl-NL" sz="1800" baseline="30000">
                <a:effectLst/>
                <a:latin typeface="Arial" panose="020B0604020202020204" pitchFamily="34" charset="0"/>
                <a:ea typeface="Times New Roman" panose="02020603050405020304" pitchFamily="18" charset="0"/>
              </a:rPr>
              <a:t>1</a:t>
            </a:r>
            <a:r>
              <a:rPr lang="nl-NL" sz="1800">
                <a:effectLst/>
                <a:latin typeface="Arial" panose="020B0604020202020204" pitchFamily="34" charset="0"/>
                <a:ea typeface="Arial" panose="020B0604020202020204" pitchFamily="34" charset="0"/>
              </a:rPr>
              <a:t>, </a:t>
            </a:r>
            <a:r>
              <a:rPr lang="nl-NL" sz="1800">
                <a:effectLst/>
                <a:latin typeface="Arial" panose="020B0604020202020204" pitchFamily="34" charset="0"/>
                <a:ea typeface="Times New Roman" panose="02020603050405020304" pitchFamily="18" charset="0"/>
              </a:rPr>
              <a:t>Robert De Knegt</a:t>
            </a:r>
            <a:r>
              <a:rPr lang="nl-NL"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i="1" baseline="30000">
                <a:effectLst/>
                <a:latin typeface="Arial" panose="020B0604020202020204" pitchFamily="34" charset="0"/>
                <a:ea typeface="Times New Roman" panose="02020603050405020304" pitchFamily="18" charset="0"/>
              </a:rPr>
              <a:t>1</a:t>
            </a:r>
            <a:r>
              <a:rPr lang="en-GB" sz="1800" i="1">
                <a:effectLst/>
                <a:latin typeface="Arial" panose="020B0604020202020204" pitchFamily="34" charset="0"/>
                <a:ea typeface="Times New Roman" panose="02020603050405020304" pitchFamily="18" charset="0"/>
              </a:rPr>
              <a:t>Erasmus MC, Rotterdam, Netherlands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a:effectLst/>
                <a:latin typeface="Arial" panose="020B0604020202020204" pitchFamily="34" charset="0"/>
                <a:ea typeface="Times New Roman" panose="02020603050405020304" pitchFamily="18" charset="0"/>
              </a:rPr>
              <a:t>Email:</a:t>
            </a:r>
            <a:r>
              <a:rPr lang="en-GB" sz="1800" i="1">
                <a:effectLst/>
                <a:latin typeface="Arial" panose="020B0604020202020204" pitchFamily="34" charset="0"/>
                <a:ea typeface="Times New Roman" panose="02020603050405020304" pitchFamily="18" charset="0"/>
              </a:rPr>
              <a:t> </a:t>
            </a:r>
            <a:r>
              <a:rPr lang="en-GB" sz="1800" u="sng">
                <a:solidFill>
                  <a:srgbClr val="0000FF"/>
                </a:solidFill>
                <a:effectLst/>
                <a:latin typeface="Arial" panose="020B0604020202020204" pitchFamily="34" charset="0"/>
                <a:ea typeface="Times New Roman" panose="02020603050405020304" pitchFamily="18" charset="0"/>
                <a:hlinkClick r:id="rId3"/>
              </a:rPr>
              <a:t>l.vankleef@erasmusmc.nl</a:t>
            </a:r>
            <a:r>
              <a:rPr lang="en-GB"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Times New Roman" panose="02020603050405020304" pitchFamily="18" charset="0"/>
              </a:rPr>
              <a:t>Background and aims:</a:t>
            </a:r>
            <a:r>
              <a:rPr lang="en-GB" sz="1800" b="1">
                <a:effectLst/>
                <a:latin typeface="Arial" panose="020B0604020202020204" pitchFamily="34" charset="0"/>
                <a:ea typeface="Calibri" panose="020F0502020204030204" pitchFamily="34" charset="0"/>
              </a:rPr>
              <a:t> </a:t>
            </a:r>
            <a:r>
              <a:rPr lang="en-US" sz="1800">
                <a:solidFill>
                  <a:srgbClr val="333333"/>
                </a:solidFill>
                <a:effectLst/>
                <a:latin typeface="Arial" panose="020B0604020202020204" pitchFamily="34" charset="0"/>
                <a:ea typeface="Calibri" panose="020F0502020204030204" pitchFamily="34" charset="0"/>
              </a:rPr>
              <a:t>Elevated liver stiffness may reflect hepatic fibrosis but can also be secondary to venous congestion. We aimed to study the association between liver stiffness and mortality in the general population, stratified for heart failure (HF) and/or coronary heart disease (CHD).</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We analyzed individuals enrolled in the ongoing prospective population-based Rotterdam Study who attended a visit between 2009 and 2014 with available liver stiffness measurement. Exclusion criteria were alcohol abuse, viral hepatitis, incomplete data on HF and unreliable liver stiffness measurements. The association between liver stiffness and mortality was assessed in the overall population and after stratification by HF/CHD, using Cox regression. Final models were adjusted for age, sex, smoking, alcohol, steatosis and the individual components of the metabolic syndrome. Additionally, associations between HF, CHD, and echocardiographic characteristics and liver stiffness were quantified with linear regression.</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US" sz="1800">
                <a:effectLst/>
                <a:latin typeface="Arial" panose="020B0604020202020204" pitchFamily="34" charset="0"/>
                <a:ea typeface="Calibri" panose="020F0502020204030204" pitchFamily="34" charset="0"/>
              </a:rPr>
              <a:t>The 4.153 included participants were 67.5 ± 8.4 years, 44.2% was male and metabolic comorbidity was highly prevalent (46.7% metabolic syndrome, 13.8% diabetes). The median liver stiffness was 4.8 kPa [3.9-5.9] and exceeded 8.0 kPa in 6.2%. During the median follow-up of 6.0 [5.1-7.0] years, 373 deaths were recorded, resulting in an mortality rate of 15.1 per 1.000 person-years. In the overall population, liver stiffness ≥8.0 kPa was associated with excess mortality (adjusted hazard ratio [</a:t>
            </a:r>
            <a:r>
              <a:rPr lang="en-US" sz="1800" err="1">
                <a:effectLst/>
                <a:latin typeface="Arial" panose="020B0604020202020204" pitchFamily="34" charset="0"/>
                <a:ea typeface="Calibri" panose="020F0502020204030204" pitchFamily="34" charset="0"/>
              </a:rPr>
              <a:t>aHR</a:t>
            </a:r>
            <a:r>
              <a:rPr lang="en-US" sz="1800">
                <a:effectLst/>
                <a:latin typeface="Arial" panose="020B0604020202020204" pitchFamily="34" charset="0"/>
                <a:ea typeface="Calibri" panose="020F0502020204030204" pitchFamily="34" charset="0"/>
              </a:rPr>
              <a:t>] 1.37, 95%CI 1.00-1.89). However, this association was entirely driven by participants with heart failure (</a:t>
            </a:r>
            <a:r>
              <a:rPr lang="en-US" sz="1800" err="1">
                <a:effectLst/>
                <a:latin typeface="Arial" panose="020B0604020202020204" pitchFamily="34" charset="0"/>
                <a:ea typeface="Calibri" panose="020F0502020204030204" pitchFamily="34" charset="0"/>
              </a:rPr>
              <a:t>aHR</a:t>
            </a:r>
            <a:r>
              <a:rPr lang="en-US" sz="1800">
                <a:effectLst/>
                <a:latin typeface="Arial" panose="020B0604020202020204" pitchFamily="34" charset="0"/>
                <a:ea typeface="Calibri" panose="020F0502020204030204" pitchFamily="34" charset="0"/>
              </a:rPr>
              <a:t> 2.48, 95%CI 1.15-5.35), whereas no association was observed between liver stiffness and mortality in subjects without HF and/or CHD (</a:t>
            </a:r>
            <a:r>
              <a:rPr lang="en-US" sz="1800" err="1">
                <a:effectLst/>
                <a:latin typeface="Arial" panose="020B0604020202020204" pitchFamily="34" charset="0"/>
                <a:ea typeface="Calibri" panose="020F0502020204030204" pitchFamily="34" charset="0"/>
              </a:rPr>
              <a:t>aHR</a:t>
            </a:r>
            <a:r>
              <a:rPr lang="en-US" sz="1800">
                <a:effectLst/>
                <a:latin typeface="Arial" panose="020B0604020202020204" pitchFamily="34" charset="0"/>
                <a:ea typeface="Calibri" panose="020F0502020204030204" pitchFamily="34" charset="0"/>
              </a:rPr>
              <a:t> 1.07, 95%CI 0.70-1.64). Several cardiovascular characteristics were significantly associated with higher liver stiffness, including a previous diagnosis of HF, moderate to poor diastolic dysfunction, and right atrium diameter over 4.5 cm (effects ranging from +0.7 to +1.9 kPa, p &lt; 0.05).</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In this large population-based study, we demonstrated that high liver stiffness was associated with excess mortality, but this result was entirely driven by HF. Furthermore, a range of cardiovascular characteristics and heart failure were associated with an increase in liver stiffness. These findings highlight important limitations of elastography-based screening for advanced liver disease in low-prevalence populations.</a:t>
            </a:r>
            <a:endParaRPr lang="en-CH" sz="1800">
              <a:effectLst/>
              <a:latin typeface="Times New Roman" panose="02020603050405020304" pitchFamily="18" charset="0"/>
              <a:ea typeface="Times New Roman" panose="02020603050405020304" pitchFamily="18" charset="0"/>
            </a:endParaRPr>
          </a:p>
          <a:p>
            <a:pPr marL="0" indent="0" algn="just" fontAlgn="base">
              <a:buNone/>
            </a:pPr>
            <a:endParaRPr lang="en-NZ"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4197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000" i="1"/>
              <a:t>Abbreviations: </a:t>
            </a:r>
            <a:r>
              <a:rPr lang="en-US" sz="1000" i="1" err="1"/>
              <a:t>aHR</a:t>
            </a:r>
            <a:r>
              <a:rPr lang="en-US" sz="1000" i="1"/>
              <a:t>, adjusted hazard ratio; CHD, coronary heart disease; CI, confidence interval; HF, heart failure</a:t>
            </a:r>
          </a:p>
          <a:p>
            <a:pPr marL="0" indent="0">
              <a:spcBef>
                <a:spcPts val="1200"/>
              </a:spcBef>
              <a:buNone/>
            </a:pPr>
            <a:endParaRPr lang="en-US" sz="1000" b="1"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000" b="1"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P01-11-YI</a:t>
            </a:r>
          </a:p>
          <a:p>
            <a:pPr marL="0" indent="0">
              <a:spcBef>
                <a:spcPts val="1200"/>
              </a:spcBef>
              <a:buNone/>
            </a:pPr>
            <a:r>
              <a:rPr lang="en-US" sz="10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Liver stiffness is associated with excess mortality in the general population driven by heart failure: The Rotterdam study</a:t>
            </a:r>
            <a:endParaRPr lang="en-CH" sz="1000">
              <a:effectLst/>
              <a:latin typeface="Times New Roman" panose="02020603050405020304" pitchFamily="18" charset="0"/>
              <a:ea typeface="Times New Roman" panose="02020603050405020304" pitchFamily="18" charset="0"/>
            </a:endParaRPr>
          </a:p>
          <a:p>
            <a:pPr marL="0" indent="0" algn="just">
              <a:buNone/>
            </a:pPr>
            <a:r>
              <a:rPr lang="nl-NL" sz="1000" u="sng">
                <a:effectLst/>
                <a:latin typeface="Arial" panose="020B0604020202020204" pitchFamily="34" charset="0"/>
                <a:ea typeface="Times New Roman" panose="02020603050405020304" pitchFamily="18" charset="0"/>
              </a:rPr>
              <a:t>Laurens van Kleef</a:t>
            </a:r>
            <a:r>
              <a:rPr lang="nl-NL" sz="1000" baseline="30000">
                <a:effectLst/>
                <a:latin typeface="Arial" panose="020B0604020202020204" pitchFamily="34" charset="0"/>
                <a:ea typeface="Times New Roman" panose="02020603050405020304" pitchFamily="18" charset="0"/>
              </a:rPr>
              <a:t>1</a:t>
            </a:r>
            <a:r>
              <a:rPr lang="nl-NL" sz="1000">
                <a:effectLst/>
                <a:latin typeface="Arial" panose="020B0604020202020204" pitchFamily="34" charset="0"/>
                <a:ea typeface="Arial" panose="020B0604020202020204" pitchFamily="34" charset="0"/>
              </a:rPr>
              <a:t>, </a:t>
            </a:r>
            <a:r>
              <a:rPr lang="nl-NL" sz="1000">
                <a:effectLst/>
                <a:latin typeface="Arial" panose="020B0604020202020204" pitchFamily="34" charset="0"/>
                <a:ea typeface="Times New Roman" panose="02020603050405020304" pitchFamily="18" charset="0"/>
              </a:rPr>
              <a:t>Milan Sonneveld</a:t>
            </a:r>
            <a:r>
              <a:rPr lang="nl-NL" sz="1000" baseline="30000">
                <a:effectLst/>
                <a:latin typeface="Arial" panose="020B0604020202020204" pitchFamily="34" charset="0"/>
                <a:ea typeface="Times New Roman" panose="02020603050405020304" pitchFamily="18" charset="0"/>
              </a:rPr>
              <a:t>1</a:t>
            </a:r>
            <a:r>
              <a:rPr lang="nl-NL" sz="1000">
                <a:effectLst/>
                <a:latin typeface="Arial" panose="020B0604020202020204" pitchFamily="34" charset="0"/>
                <a:ea typeface="Arial" panose="020B0604020202020204" pitchFamily="34" charset="0"/>
              </a:rPr>
              <a:t>, </a:t>
            </a:r>
            <a:r>
              <a:rPr lang="nl-NL" sz="1000">
                <a:effectLst/>
                <a:latin typeface="Arial" panose="020B0604020202020204" pitchFamily="34" charset="0"/>
                <a:ea typeface="Times New Roman" panose="02020603050405020304" pitchFamily="18" charset="0"/>
              </a:rPr>
              <a:t>Fang Zhu</a:t>
            </a:r>
            <a:r>
              <a:rPr lang="nl-NL" sz="1000" baseline="30000">
                <a:effectLst/>
                <a:latin typeface="Arial" panose="020B0604020202020204" pitchFamily="34" charset="0"/>
                <a:ea typeface="Times New Roman" panose="02020603050405020304" pitchFamily="18" charset="0"/>
              </a:rPr>
              <a:t>1</a:t>
            </a:r>
            <a:r>
              <a:rPr lang="nl-NL" sz="1000">
                <a:effectLst/>
                <a:latin typeface="Arial" panose="020B0604020202020204" pitchFamily="34" charset="0"/>
                <a:ea typeface="Arial" panose="020B0604020202020204" pitchFamily="34" charset="0"/>
              </a:rPr>
              <a:t>, </a:t>
            </a:r>
            <a:r>
              <a:rPr lang="nl-NL" sz="1000">
                <a:effectLst/>
                <a:latin typeface="Arial" panose="020B0604020202020204" pitchFamily="34" charset="0"/>
                <a:ea typeface="Times New Roman" panose="02020603050405020304" pitchFamily="18" charset="0"/>
              </a:rPr>
              <a:t>Arfan Ikram</a:t>
            </a:r>
            <a:r>
              <a:rPr lang="nl-NL" sz="1000" baseline="30000">
                <a:effectLst/>
                <a:latin typeface="Arial" panose="020B0604020202020204" pitchFamily="34" charset="0"/>
                <a:ea typeface="Times New Roman" panose="02020603050405020304" pitchFamily="18" charset="0"/>
              </a:rPr>
              <a:t>1</a:t>
            </a:r>
            <a:r>
              <a:rPr lang="nl-NL" sz="1000">
                <a:effectLst/>
                <a:latin typeface="Arial" panose="020B0604020202020204" pitchFamily="34" charset="0"/>
                <a:ea typeface="Arial" panose="020B0604020202020204" pitchFamily="34" charset="0"/>
              </a:rPr>
              <a:t>, </a:t>
            </a:r>
            <a:r>
              <a:rPr lang="nl-NL" sz="1000">
                <a:effectLst/>
                <a:latin typeface="Arial" panose="020B0604020202020204" pitchFamily="34" charset="0"/>
                <a:ea typeface="Times New Roman" panose="02020603050405020304" pitchFamily="18" charset="0"/>
              </a:rPr>
              <a:t>Maryam Kavousi</a:t>
            </a:r>
            <a:r>
              <a:rPr lang="nl-NL" sz="1000" baseline="30000">
                <a:effectLst/>
                <a:latin typeface="Arial" panose="020B0604020202020204" pitchFamily="34" charset="0"/>
                <a:ea typeface="Times New Roman" panose="02020603050405020304" pitchFamily="18" charset="0"/>
              </a:rPr>
              <a:t>1</a:t>
            </a:r>
            <a:r>
              <a:rPr lang="nl-NL" sz="1000">
                <a:effectLst/>
                <a:latin typeface="Arial" panose="020B0604020202020204" pitchFamily="34" charset="0"/>
                <a:ea typeface="Arial" panose="020B0604020202020204" pitchFamily="34" charset="0"/>
              </a:rPr>
              <a:t>, </a:t>
            </a:r>
            <a:r>
              <a:rPr lang="nl-NL" sz="1000">
                <a:effectLst/>
                <a:latin typeface="Arial" panose="020B0604020202020204" pitchFamily="34" charset="0"/>
                <a:ea typeface="Times New Roman" panose="02020603050405020304" pitchFamily="18" charset="0"/>
              </a:rPr>
              <a:t>Robert De Knegt</a:t>
            </a:r>
            <a:r>
              <a:rPr lang="nl-NL" sz="1000" baseline="30000">
                <a:effectLst/>
                <a:latin typeface="Arial" panose="020B0604020202020204" pitchFamily="34" charset="0"/>
                <a:ea typeface="Times New Roman" panose="02020603050405020304" pitchFamily="18" charset="0"/>
              </a:rPr>
              <a:t>1</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i="1" baseline="30000">
                <a:effectLst/>
                <a:latin typeface="Arial" panose="020B0604020202020204" pitchFamily="34" charset="0"/>
                <a:ea typeface="Times New Roman" panose="02020603050405020304" pitchFamily="18" charset="0"/>
              </a:rPr>
              <a:t>1</a:t>
            </a:r>
            <a:r>
              <a:rPr lang="en-GB" sz="1000" i="1">
                <a:effectLst/>
                <a:latin typeface="Arial" panose="020B0604020202020204" pitchFamily="34" charset="0"/>
                <a:ea typeface="Times New Roman" panose="02020603050405020304" pitchFamily="18" charset="0"/>
              </a:rPr>
              <a:t>Erasmus MC, Rotterdam, Netherlands</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a:effectLst/>
                <a:latin typeface="Arial" panose="020B0604020202020204" pitchFamily="34" charset="0"/>
                <a:ea typeface="Times New Roman" panose="02020603050405020304" pitchFamily="18" charset="0"/>
              </a:rPr>
              <a:t>Email:</a:t>
            </a:r>
            <a:r>
              <a:rPr lang="en-GB" sz="1000" i="1">
                <a:effectLst/>
                <a:latin typeface="Arial" panose="020B0604020202020204" pitchFamily="34" charset="0"/>
                <a:ea typeface="Times New Roman" panose="02020603050405020304" pitchFamily="18" charset="0"/>
              </a:rPr>
              <a:t> </a:t>
            </a:r>
            <a:r>
              <a:rPr lang="en-GB" sz="1000" u="sng">
                <a:solidFill>
                  <a:srgbClr val="0000FF"/>
                </a:solidFill>
                <a:effectLst/>
                <a:latin typeface="Arial" panose="020B0604020202020204" pitchFamily="34" charset="0"/>
                <a:ea typeface="Times New Roman" panose="02020603050405020304" pitchFamily="18" charset="0"/>
                <a:hlinkClick r:id="rId3"/>
              </a:rPr>
              <a:t>l.vankleef@erasmusmc.nl</a:t>
            </a:r>
            <a:r>
              <a:rPr lang="en-GB" sz="1000">
                <a:effectLst/>
                <a:latin typeface="Arial" panose="020B0604020202020204" pitchFamily="34" charset="0"/>
                <a:ea typeface="Times New Roman" panose="02020603050405020304" pitchFamily="18" charset="0"/>
              </a:rPr>
              <a:t> </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b="1">
                <a:effectLst/>
                <a:latin typeface="Arial" panose="020B0604020202020204" pitchFamily="34" charset="0"/>
                <a:ea typeface="Times New Roman" panose="02020603050405020304" pitchFamily="18" charset="0"/>
              </a:rPr>
              <a:t> </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b="1">
                <a:effectLst/>
                <a:latin typeface="Arial" panose="020B0604020202020204" pitchFamily="34" charset="0"/>
                <a:ea typeface="Times New Roman" panose="02020603050405020304" pitchFamily="18" charset="0"/>
              </a:rPr>
              <a:t>Background and aims:</a:t>
            </a:r>
            <a:r>
              <a:rPr lang="en-GB" sz="1000" b="1">
                <a:effectLst/>
                <a:latin typeface="Arial" panose="020B0604020202020204" pitchFamily="34" charset="0"/>
                <a:ea typeface="Calibri" panose="020F0502020204030204" pitchFamily="34" charset="0"/>
              </a:rPr>
              <a:t> </a:t>
            </a:r>
            <a:r>
              <a:rPr lang="en-US" sz="1000">
                <a:solidFill>
                  <a:srgbClr val="333333"/>
                </a:solidFill>
                <a:effectLst/>
                <a:latin typeface="Arial" panose="020B0604020202020204" pitchFamily="34" charset="0"/>
                <a:ea typeface="Calibri" panose="020F0502020204030204" pitchFamily="34" charset="0"/>
              </a:rPr>
              <a:t>Elevated liver stiffness may reflect hepatic fibrosis but can also be secondary to venous congestion. We aimed to study the association between liver stiffness and mortality in the general population, stratified for heart failure (HF) and/or coronary heart disease (CHD).</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b="1">
                <a:effectLst/>
                <a:latin typeface="Arial" panose="020B0604020202020204" pitchFamily="34" charset="0"/>
                <a:ea typeface="Calibri" panose="020F0502020204030204" pitchFamily="34" charset="0"/>
              </a:rPr>
              <a:t> </a:t>
            </a:r>
            <a:endParaRPr lang="en-CH" sz="1000">
              <a:effectLst/>
              <a:latin typeface="Times New Roman" panose="02020603050405020304" pitchFamily="18" charset="0"/>
              <a:ea typeface="Times New Roman" panose="02020603050405020304" pitchFamily="18" charset="0"/>
            </a:endParaRPr>
          </a:p>
          <a:p>
            <a:pPr marL="0" indent="0" algn="just">
              <a:buNone/>
            </a:pPr>
            <a:r>
              <a:rPr lang="en-US" sz="1000" b="1">
                <a:effectLst/>
                <a:latin typeface="Arial" panose="020B0604020202020204" pitchFamily="34" charset="0"/>
                <a:ea typeface="Calibri" panose="020F0502020204030204" pitchFamily="34" charset="0"/>
              </a:rPr>
              <a:t>Method: </a:t>
            </a:r>
            <a:r>
              <a:rPr lang="en-US" sz="1000">
                <a:effectLst/>
                <a:latin typeface="Arial" panose="020B0604020202020204" pitchFamily="34" charset="0"/>
                <a:ea typeface="Calibri" panose="020F0502020204030204" pitchFamily="34" charset="0"/>
              </a:rPr>
              <a:t>We analyzed individuals enrolled in the ongoing prospective population-based Rotterdam Study who attended a visit between 2009 and 2014 with available liver stiffness measurement. Exclusion criteria were alcohol abuse, viral hepatitis, incomplete data on HF and unreliable liver stiffness measurements. The association between liver stiffness and mortality was assessed in the overall population and after stratification by HF/CHD, using Cox regression. Final models were adjusted for age, sex, smoking, alcohol, steatosis and the individual components of the metabolic syndrome. Additionally, associations between HF, CHD, and echocardiographic characteristics and liver stiffness were quantified with linear regression.</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b="1">
                <a:effectLst/>
                <a:latin typeface="Arial" panose="020B0604020202020204" pitchFamily="34" charset="0"/>
                <a:ea typeface="Calibri" panose="020F0502020204030204" pitchFamily="34" charset="0"/>
              </a:rPr>
              <a:t> </a:t>
            </a:r>
            <a:endParaRPr lang="en-CH" sz="1000">
              <a:effectLst/>
              <a:latin typeface="Times New Roman" panose="02020603050405020304" pitchFamily="18" charset="0"/>
              <a:ea typeface="Times New Roman" panose="02020603050405020304" pitchFamily="18" charset="0"/>
            </a:endParaRPr>
          </a:p>
          <a:p>
            <a:pPr marL="0" indent="0" algn="just">
              <a:buNone/>
            </a:pPr>
            <a:r>
              <a:rPr lang="en-US" sz="1000" b="1">
                <a:effectLst/>
                <a:latin typeface="Arial" panose="020B0604020202020204" pitchFamily="34" charset="0"/>
                <a:ea typeface="Calibri" panose="020F0502020204030204" pitchFamily="34" charset="0"/>
              </a:rPr>
              <a:t>Results: </a:t>
            </a:r>
            <a:r>
              <a:rPr lang="en-US" sz="1000">
                <a:effectLst/>
                <a:latin typeface="Arial" panose="020B0604020202020204" pitchFamily="34" charset="0"/>
                <a:ea typeface="Calibri" panose="020F0502020204030204" pitchFamily="34" charset="0"/>
              </a:rPr>
              <a:t>The 4.153 included participants were 67.5 ± 8.4 years, 44.2% was male and metabolic comorbidity was highly prevalent (46.7% metabolic syndrome, 13.8% diabetes). The median liver stiffness was 4.8 kPa [3.9-5.9] and exceeded 8.0 kPa in 6.2%. During the median follow-up of 6.0 [5.1-7.0] years, 373 deaths were recorded, resulting in an mortality rate of 15.1 per 1.000 person-years. In the overall population, liver stiffness ≥8.0 kPa was associated with excess mortality (adjusted hazard ratio [</a:t>
            </a:r>
            <a:r>
              <a:rPr lang="en-US" sz="1000" err="1">
                <a:effectLst/>
                <a:latin typeface="Arial" panose="020B0604020202020204" pitchFamily="34" charset="0"/>
                <a:ea typeface="Calibri" panose="020F0502020204030204" pitchFamily="34" charset="0"/>
              </a:rPr>
              <a:t>aHR</a:t>
            </a:r>
            <a:r>
              <a:rPr lang="en-US" sz="1000">
                <a:effectLst/>
                <a:latin typeface="Arial" panose="020B0604020202020204" pitchFamily="34" charset="0"/>
                <a:ea typeface="Calibri" panose="020F0502020204030204" pitchFamily="34" charset="0"/>
              </a:rPr>
              <a:t>] 1.37, 95%CI 1.00-1.89). However, this association was entirely driven by participants with heart failure (</a:t>
            </a:r>
            <a:r>
              <a:rPr lang="en-US" sz="1000" err="1">
                <a:effectLst/>
                <a:latin typeface="Arial" panose="020B0604020202020204" pitchFamily="34" charset="0"/>
                <a:ea typeface="Calibri" panose="020F0502020204030204" pitchFamily="34" charset="0"/>
              </a:rPr>
              <a:t>aHR</a:t>
            </a:r>
            <a:r>
              <a:rPr lang="en-US" sz="1000">
                <a:effectLst/>
                <a:latin typeface="Arial" panose="020B0604020202020204" pitchFamily="34" charset="0"/>
                <a:ea typeface="Calibri" panose="020F0502020204030204" pitchFamily="34" charset="0"/>
              </a:rPr>
              <a:t> 2.48, 95%CI 1.15-5.35), whereas no association was observed between liver stiffness and mortality in subjects without HF and/or CHD (</a:t>
            </a:r>
            <a:r>
              <a:rPr lang="en-US" sz="1000" err="1">
                <a:effectLst/>
                <a:latin typeface="Arial" panose="020B0604020202020204" pitchFamily="34" charset="0"/>
                <a:ea typeface="Calibri" panose="020F0502020204030204" pitchFamily="34" charset="0"/>
              </a:rPr>
              <a:t>aHR</a:t>
            </a:r>
            <a:r>
              <a:rPr lang="en-US" sz="1000">
                <a:effectLst/>
                <a:latin typeface="Arial" panose="020B0604020202020204" pitchFamily="34" charset="0"/>
                <a:ea typeface="Calibri" panose="020F0502020204030204" pitchFamily="34" charset="0"/>
              </a:rPr>
              <a:t> 1.07, 95%CI 0.70-1.64). Several cardiovascular characteristics were significantly associated with higher liver stiffness, including a previous diagnosis of HF, moderate to poor diastolic dysfunction, and right atrium diameter over 4.5 cm (effects ranging from +0.7 to +1.9 kPa, p &lt; 0.05).</a:t>
            </a:r>
            <a:endParaRPr lang="en-CH" sz="1000">
              <a:effectLst/>
              <a:latin typeface="Times New Roman" panose="02020603050405020304" pitchFamily="18" charset="0"/>
              <a:ea typeface="Times New Roman" panose="02020603050405020304" pitchFamily="18" charset="0"/>
            </a:endParaRPr>
          </a:p>
          <a:p>
            <a:pPr marL="0" indent="0" algn="just">
              <a:buNone/>
            </a:pPr>
            <a:r>
              <a:rPr lang="en-GB" sz="1000" b="1">
                <a:effectLst/>
                <a:latin typeface="Arial" panose="020B0604020202020204" pitchFamily="34" charset="0"/>
                <a:ea typeface="Calibri" panose="020F0502020204030204" pitchFamily="34" charset="0"/>
              </a:rPr>
              <a:t> </a:t>
            </a:r>
            <a:endParaRPr lang="en-CH" sz="1000">
              <a:effectLst/>
              <a:latin typeface="Times New Roman" panose="02020603050405020304" pitchFamily="18" charset="0"/>
              <a:ea typeface="Times New Roman" panose="02020603050405020304" pitchFamily="18" charset="0"/>
            </a:endParaRPr>
          </a:p>
          <a:p>
            <a:pPr marL="0" indent="0" algn="just">
              <a:buNone/>
            </a:pPr>
            <a:r>
              <a:rPr lang="en-US" sz="1000" b="1">
                <a:effectLst/>
                <a:latin typeface="Arial" panose="020B0604020202020204" pitchFamily="34" charset="0"/>
                <a:ea typeface="Calibri" panose="020F0502020204030204" pitchFamily="34" charset="0"/>
              </a:rPr>
              <a:t>Conclusion: </a:t>
            </a:r>
            <a:r>
              <a:rPr lang="en-US" sz="1000">
                <a:effectLst/>
                <a:latin typeface="Arial" panose="020B0604020202020204" pitchFamily="34" charset="0"/>
                <a:ea typeface="Calibri" panose="020F0502020204030204" pitchFamily="34" charset="0"/>
              </a:rPr>
              <a:t>In this large population-based study, we demonstrated that high liver stiffness was associated with excess mortality, but this result was entirely driven by HF. Furthermore, a range of cardiovascular characteristics and heart failure were associated with an increase in liver stiffness. These findings highlight important limitations of elastography-based screening for advanced liver disease in low-prevalence populations.</a:t>
            </a:r>
            <a:endParaRPr lang="en-CH" sz="1000">
              <a:effectLst/>
              <a:latin typeface="Times New Roman" panose="02020603050405020304" pitchFamily="18" charset="0"/>
              <a:ea typeface="Times New Roman" panose="02020603050405020304" pitchFamily="18" charset="0"/>
            </a:endParaRPr>
          </a:p>
          <a:p>
            <a:pPr marL="0" indent="0" algn="just" fontAlgn="base">
              <a:buNone/>
            </a:pPr>
            <a:endParaRPr lang="en-NZ" sz="10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6807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ACTA2, </a:t>
            </a:r>
            <a:r>
              <a:rPr lang="fr-CH" sz="1050" b="0" i="1" err="1">
                <a:solidFill>
                  <a:srgbClr val="333333"/>
                </a:solidFill>
                <a:effectLst/>
                <a:latin typeface="-apple-system"/>
              </a:rPr>
              <a:t>actin</a:t>
            </a:r>
            <a:r>
              <a:rPr lang="fr-CH" sz="1050" b="0" i="1">
                <a:solidFill>
                  <a:srgbClr val="333333"/>
                </a:solidFill>
                <a:effectLst/>
                <a:latin typeface="-apple-system"/>
              </a:rPr>
              <a:t> alpha 2; </a:t>
            </a:r>
            <a:r>
              <a:rPr lang="en-US" sz="800" i="1">
                <a:solidFill>
                  <a:sysClr val="windowText" lastClr="000000"/>
                </a:solidFill>
                <a:cs typeface="Arial" panose="020B0604020202020204" pitchFamily="34" charset="0"/>
              </a:rPr>
              <a:t>aG1-Ab, </a:t>
            </a:r>
            <a:r>
              <a:rPr lang="en-US" sz="1000" i="1">
                <a:effectLst/>
                <a:latin typeface="Arial" panose="020B0604020202020204" pitchFamily="34" charset="0"/>
                <a:ea typeface="Calibri" panose="020F0502020204030204" pitchFamily="34" charset="0"/>
              </a:rPr>
              <a:t>anti-GREM1 antibody; ALD, alcohol-related liver disease; ALK5i, </a:t>
            </a:r>
            <a:r>
              <a:rPr lang="fr-CH" sz="1200" b="0" i="1" u="none" strike="noStrike" err="1">
                <a:solidFill>
                  <a:srgbClr val="1A0DAB"/>
                </a:solidFill>
                <a:effectLst/>
                <a:latin typeface="arial" panose="020B0604020202020204" pitchFamily="34" charset="0"/>
              </a:rPr>
              <a:t>Tgf</a:t>
            </a:r>
            <a:r>
              <a:rPr lang="fr-CH" sz="1200" b="0" i="1" u="none" strike="noStrike">
                <a:solidFill>
                  <a:srgbClr val="1A0DAB"/>
                </a:solidFill>
                <a:effectLst/>
                <a:latin typeface="arial" panose="020B0604020202020204" pitchFamily="34" charset="0"/>
              </a:rPr>
              <a:t>-beta type I </a:t>
            </a:r>
            <a:r>
              <a:rPr lang="fr-CH" sz="1200" b="0" i="1" u="none" strike="noStrike" err="1">
                <a:solidFill>
                  <a:srgbClr val="1A0DAB"/>
                </a:solidFill>
                <a:effectLst/>
                <a:latin typeface="arial" panose="020B0604020202020204" pitchFamily="34" charset="0"/>
              </a:rPr>
              <a:t>receptor</a:t>
            </a:r>
            <a:r>
              <a:rPr lang="fr-CH" sz="1200" b="0" i="1" u="none" strike="noStrike">
                <a:solidFill>
                  <a:srgbClr val="1A0DAB"/>
                </a:solidFill>
                <a:effectLst/>
                <a:latin typeface="arial" panose="020B0604020202020204" pitchFamily="34" charset="0"/>
              </a:rPr>
              <a:t> (Alk5) kinase </a:t>
            </a:r>
            <a:r>
              <a:rPr lang="fr-CH" sz="1200" b="0" i="1" u="none" strike="noStrike" err="1">
                <a:solidFill>
                  <a:srgbClr val="1A0DAB"/>
                </a:solidFill>
                <a:effectLst/>
                <a:latin typeface="arial" panose="020B0604020202020204" pitchFamily="34" charset="0"/>
              </a:rPr>
              <a:t>inhibitors</a:t>
            </a:r>
            <a:r>
              <a:rPr lang="fr-CH" sz="1200" b="0" i="0" u="none" strike="noStrike">
                <a:solidFill>
                  <a:srgbClr val="1A0DAB"/>
                </a:solidFill>
                <a:effectLst/>
                <a:latin typeface="arial" panose="020B0604020202020204" pitchFamily="34" charset="0"/>
              </a:rPr>
              <a:t>; </a:t>
            </a:r>
            <a:r>
              <a:rPr lang="en-US" sz="1000" i="1"/>
              <a:t>BMP, </a:t>
            </a:r>
            <a:r>
              <a:rPr lang="en-US" sz="1000" i="1">
                <a:solidFill>
                  <a:sysClr val="windowText" lastClr="000000"/>
                </a:solidFill>
                <a:cs typeface="Arial" panose="020B0604020202020204" pitchFamily="34" charset="0"/>
              </a:rPr>
              <a:t>bone-morphogenetic protein; </a:t>
            </a:r>
            <a:r>
              <a:rPr lang="en-US" sz="1000" i="1">
                <a:effectLst/>
                <a:latin typeface="Arial" panose="020B0604020202020204" pitchFamily="34" charset="0"/>
                <a:ea typeface="Calibri" panose="020F0502020204030204" pitchFamily="34" charset="0"/>
              </a:rPr>
              <a:t>CDA-HFD, choline-deficient high fat diet; COL1A1, </a:t>
            </a:r>
            <a:r>
              <a:rPr lang="fr-CH" sz="1200" b="0" i="1" err="1">
                <a:solidFill>
                  <a:srgbClr val="333333"/>
                </a:solidFill>
                <a:effectLst/>
                <a:latin typeface="-apple-system"/>
                <a:ea typeface="Calibri" panose="020F0502020204030204" pitchFamily="34" charset="0"/>
              </a:rPr>
              <a:t>c</a:t>
            </a:r>
            <a:r>
              <a:rPr lang="fr-CH" sz="1200" b="0" i="1" err="1">
                <a:solidFill>
                  <a:srgbClr val="333333"/>
                </a:solidFill>
                <a:effectLst/>
                <a:latin typeface="-apple-system"/>
              </a:rPr>
              <a:t>ollagen</a:t>
            </a:r>
            <a:r>
              <a:rPr lang="fr-CH" sz="1200" b="0" i="1">
                <a:solidFill>
                  <a:srgbClr val="333333"/>
                </a:solidFill>
                <a:effectLst/>
                <a:latin typeface="-apple-system"/>
              </a:rPr>
              <a:t> type I alpha 1 </a:t>
            </a:r>
            <a:r>
              <a:rPr lang="fr-CH" sz="1200" b="0" i="1" err="1">
                <a:solidFill>
                  <a:srgbClr val="333333"/>
                </a:solidFill>
                <a:effectLst/>
                <a:latin typeface="-apple-system"/>
              </a:rPr>
              <a:t>chain</a:t>
            </a:r>
            <a:r>
              <a:rPr lang="fr-CH" sz="1200" b="0" i="1">
                <a:solidFill>
                  <a:srgbClr val="333333"/>
                </a:solidFill>
                <a:effectLst/>
                <a:latin typeface="-apple-system"/>
              </a:rPr>
              <a:t>;</a:t>
            </a:r>
            <a:r>
              <a:rPr lang="fr-CH" sz="1200" b="1" i="0">
                <a:solidFill>
                  <a:srgbClr val="333333"/>
                </a:solidFill>
                <a:effectLst/>
                <a:latin typeface="-apple-system"/>
              </a:rPr>
              <a:t> </a:t>
            </a:r>
            <a:r>
              <a:rPr lang="en-US" sz="1000" i="1">
                <a:effectLst/>
                <a:latin typeface="Arial" panose="020B0604020202020204" pitchFamily="34" charset="0"/>
                <a:ea typeface="Calibri" panose="020F0502020204030204" pitchFamily="34" charset="0"/>
              </a:rPr>
              <a:t>DMSO, dimethyl sulfoxide, </a:t>
            </a:r>
            <a:r>
              <a:rPr lang="en-US" sz="1000" i="1">
                <a:solidFill>
                  <a:sysClr val="windowText" lastClr="000000"/>
                </a:solidFill>
                <a:cs typeface="Arial" panose="020B0604020202020204" pitchFamily="34" charset="0"/>
              </a:rPr>
              <a:t>GREM1, gremlin-1; HSCs, hepatic stellate cells; iso-Ab, isotype control antibody; NASH, non-alcoholic steatohepatitis; PBC, primary biliary cholangitis; </a:t>
            </a:r>
            <a:r>
              <a:rPr lang="en-US" sz="800" i="1">
                <a:solidFill>
                  <a:sysClr val="windowText" lastClr="000000"/>
                </a:solidFill>
                <a:cs typeface="Arial" panose="020B0604020202020204" pitchFamily="34" charset="0"/>
              </a:rPr>
              <a:t>PBS, </a:t>
            </a:r>
            <a:r>
              <a:rPr lang="fr-CH" sz="1000" b="0" i="1" u="none" strike="noStrike">
                <a:solidFill>
                  <a:srgbClr val="1A0DAB"/>
                </a:solidFill>
                <a:effectLst/>
                <a:latin typeface="arial" panose="020B0604020202020204" pitchFamily="34" charset="0"/>
                <a:cs typeface="Arial" panose="020B0604020202020204" pitchFamily="34" charset="0"/>
              </a:rPr>
              <a:t>p</a:t>
            </a:r>
            <a:r>
              <a:rPr lang="fr-CH" sz="1000" b="0" i="1" u="none" strike="noStrike">
                <a:solidFill>
                  <a:srgbClr val="1A0DAB"/>
                </a:solidFill>
                <a:effectLst/>
                <a:latin typeface="arial" panose="020B0604020202020204" pitchFamily="34" charset="0"/>
              </a:rPr>
              <a:t>hosphate-</a:t>
            </a:r>
            <a:r>
              <a:rPr lang="fr-CH" sz="1000" b="0" i="1" u="none" strike="noStrike" err="1">
                <a:solidFill>
                  <a:srgbClr val="1A0DAB"/>
                </a:solidFill>
                <a:effectLst/>
                <a:latin typeface="arial" panose="020B0604020202020204" pitchFamily="34" charset="0"/>
              </a:rPr>
              <a:t>buffered</a:t>
            </a:r>
            <a:r>
              <a:rPr lang="fr-CH" sz="1000" b="0" i="1" u="none" strike="noStrike">
                <a:solidFill>
                  <a:srgbClr val="1A0DAB"/>
                </a:solidFill>
                <a:effectLst/>
                <a:latin typeface="arial" panose="020B0604020202020204" pitchFamily="34" charset="0"/>
              </a:rPr>
              <a:t> saline; </a:t>
            </a:r>
            <a:r>
              <a:rPr lang="en-US" sz="1000" i="1">
                <a:effectLst/>
                <a:latin typeface="Arial" panose="020B0604020202020204" pitchFamily="34" charset="0"/>
                <a:ea typeface="Calibri" panose="020F0502020204030204" pitchFamily="34" charset="0"/>
              </a:rPr>
              <a:t>PCLS, precision-cut liver slices; </a:t>
            </a:r>
            <a:r>
              <a:rPr lang="en-US" sz="1000" i="1">
                <a:solidFill>
                  <a:sysClr val="windowText" lastClr="000000"/>
                </a:solidFill>
                <a:cs typeface="Arial" panose="020B0604020202020204" pitchFamily="34" charset="0"/>
              </a:rPr>
              <a:t>PSC, primary sclerosing cholangitis; </a:t>
            </a:r>
            <a:r>
              <a:rPr lang="en-US" sz="1000" i="1">
                <a:effectLst/>
                <a:latin typeface="Arial" panose="020B0604020202020204" pitchFamily="34" charset="0"/>
                <a:ea typeface="Calibri" panose="020F0502020204030204" pitchFamily="34" charset="0"/>
              </a:rPr>
              <a:t>PSR, picrosirius red; </a:t>
            </a:r>
            <a:r>
              <a:rPr lang="en-US" sz="1000" i="1">
                <a:solidFill>
                  <a:sysClr val="windowText" lastClr="000000"/>
                </a:solidFill>
                <a:cs typeface="Arial" panose="020B0604020202020204" pitchFamily="34" charset="0"/>
              </a:rPr>
              <a:t>qPCR, quantitative polymerase chain reaction; </a:t>
            </a:r>
            <a:r>
              <a:rPr lang="en-US" sz="1000" i="1" err="1">
                <a:solidFill>
                  <a:sysClr val="windowText" lastClr="000000"/>
                </a:solidFill>
                <a:cs typeface="Arial" panose="020B0604020202020204" pitchFamily="34" charset="0"/>
              </a:rPr>
              <a:t>RNAscope</a:t>
            </a:r>
            <a:r>
              <a:rPr lang="en-US" sz="1000" i="1">
                <a:solidFill>
                  <a:sysClr val="windowText" lastClr="000000"/>
                </a:solidFill>
                <a:cs typeface="Arial" panose="020B0604020202020204" pitchFamily="34" charset="0"/>
              </a:rPr>
              <a:t> ISH, </a:t>
            </a:r>
            <a:r>
              <a:rPr lang="fr-CH" sz="1200" b="0" i="1">
                <a:solidFill>
                  <a:srgbClr val="333333"/>
                </a:solidFill>
                <a:effectLst/>
                <a:latin typeface="Roboto" panose="02000000000000000000" pitchFamily="2" charset="0"/>
              </a:rPr>
              <a:t>RNA in situ </a:t>
            </a:r>
            <a:r>
              <a:rPr lang="fr-CH" sz="1200" b="0" i="1" err="1">
                <a:solidFill>
                  <a:srgbClr val="333333"/>
                </a:solidFill>
                <a:effectLst/>
                <a:latin typeface="Roboto" panose="02000000000000000000" pitchFamily="2" charset="0"/>
              </a:rPr>
              <a:t>hybridization</a:t>
            </a:r>
            <a:r>
              <a:rPr lang="en-US" sz="1000" i="1">
                <a:solidFill>
                  <a:sysClr val="windowText" lastClr="000000"/>
                </a:solidFill>
                <a:cs typeface="Arial" panose="020B0604020202020204" pitchFamily="34" charset="0"/>
              </a:rPr>
              <a:t>; </a:t>
            </a:r>
            <a:r>
              <a:rPr lang="en-US" sz="1000" i="1" err="1">
                <a:effectLst/>
                <a:latin typeface="Arial" panose="020B0604020202020204" pitchFamily="34" charset="0"/>
                <a:ea typeface="Calibri" panose="020F0502020204030204" pitchFamily="34" charset="0"/>
              </a:rPr>
              <a:t>s.c.</a:t>
            </a:r>
            <a:r>
              <a:rPr lang="en-US" sz="1000" i="1">
                <a:effectLst/>
                <a:latin typeface="Arial" panose="020B0604020202020204" pitchFamily="34" charset="0"/>
                <a:ea typeface="Calibri" panose="020F0502020204030204" pitchFamily="34" charset="0"/>
              </a:rPr>
              <a:t>, subcutaneous; SD, Sprague Dawley; TGF</a:t>
            </a:r>
            <a:r>
              <a:rPr lang="el-GR" sz="1000" i="1">
                <a:effectLst/>
                <a:latin typeface="Arial" panose="020B0604020202020204" pitchFamily="34" charset="0"/>
                <a:ea typeface="Calibri" panose="020F0502020204030204" pitchFamily="34" charset="0"/>
              </a:rPr>
              <a:t>β</a:t>
            </a:r>
            <a:r>
              <a:rPr lang="fr-CH" sz="1000" i="1">
                <a:effectLst/>
                <a:latin typeface="Arial" panose="020B0604020202020204" pitchFamily="34" charset="0"/>
                <a:ea typeface="Calibri" panose="020F0502020204030204" pitchFamily="34" charset="0"/>
              </a:rPr>
              <a:t>1, </a:t>
            </a:r>
            <a:r>
              <a:rPr lang="fr-CH" sz="1000" i="1" err="1">
                <a:effectLst/>
                <a:latin typeface="Arial" panose="020B0604020202020204" pitchFamily="34" charset="0"/>
                <a:ea typeface="Calibri" panose="020F0502020204030204" pitchFamily="34" charset="0"/>
              </a:rPr>
              <a:t>transforming</a:t>
            </a:r>
            <a:r>
              <a:rPr lang="fr-CH" sz="1000" i="1">
                <a:effectLst/>
                <a:latin typeface="Arial" panose="020B0604020202020204" pitchFamily="34" charset="0"/>
                <a:ea typeface="Calibri" panose="020F0502020204030204" pitchFamily="34" charset="0"/>
              </a:rPr>
              <a:t> </a:t>
            </a:r>
            <a:r>
              <a:rPr lang="fr-CH" sz="1000" i="1" err="1">
                <a:effectLst/>
                <a:latin typeface="Arial" panose="020B0604020202020204" pitchFamily="34" charset="0"/>
                <a:ea typeface="Calibri" panose="020F0502020204030204" pitchFamily="34" charset="0"/>
              </a:rPr>
              <a:t>growth</a:t>
            </a:r>
            <a:r>
              <a:rPr lang="fr-CH" sz="1000" i="1">
                <a:effectLst/>
                <a:latin typeface="Arial" panose="020B0604020202020204" pitchFamily="34" charset="0"/>
                <a:ea typeface="Calibri" panose="020F0502020204030204" pitchFamily="34" charset="0"/>
              </a:rPr>
              <a:t> factor-beta type 1; TIMP1, </a:t>
            </a:r>
            <a:r>
              <a:rPr lang="fr-CH" sz="1200" b="0" i="1">
                <a:solidFill>
                  <a:srgbClr val="333333"/>
                </a:solidFill>
                <a:effectLst/>
                <a:latin typeface="-apple-system"/>
              </a:rPr>
              <a:t>TIMP </a:t>
            </a:r>
            <a:r>
              <a:rPr lang="fr-CH" sz="1200" b="0" i="1" err="1">
                <a:solidFill>
                  <a:srgbClr val="333333"/>
                </a:solidFill>
                <a:effectLst/>
                <a:latin typeface="-apple-system"/>
              </a:rPr>
              <a:t>metallopeptidase</a:t>
            </a:r>
            <a:r>
              <a:rPr lang="fr-CH" sz="1200" b="0" i="1">
                <a:solidFill>
                  <a:srgbClr val="333333"/>
                </a:solidFill>
                <a:effectLst/>
                <a:latin typeface="-apple-system"/>
              </a:rPr>
              <a:t> </a:t>
            </a:r>
            <a:r>
              <a:rPr lang="fr-CH" sz="1200" b="0" i="1" err="1">
                <a:solidFill>
                  <a:srgbClr val="333333"/>
                </a:solidFill>
                <a:effectLst/>
                <a:latin typeface="-apple-system"/>
              </a:rPr>
              <a:t>inhibitor</a:t>
            </a:r>
            <a:r>
              <a:rPr lang="fr-CH" sz="1200" b="0" i="1">
                <a:solidFill>
                  <a:srgbClr val="333333"/>
                </a:solidFill>
                <a:effectLst/>
                <a:latin typeface="-apple-system"/>
              </a:rPr>
              <a:t> 1</a:t>
            </a:r>
            <a:endParaRPr lang="en-US" sz="1000" b="0" i="1">
              <a:solidFill>
                <a:sysClr val="windowText" lastClr="000000"/>
              </a:solidFill>
              <a:cs typeface="Arial" panose="020B0604020202020204" pitchFamily="34" charset="0"/>
            </a:endParaRPr>
          </a:p>
          <a:p>
            <a:pPr marL="0" indent="0">
              <a:spcBef>
                <a:spcPts val="1200"/>
              </a:spcBef>
              <a:buNone/>
            </a:pPr>
            <a:endPar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P01-12-YI </a:t>
            </a: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The role of Gremlin-1 in pathogenesis and treatment in rodent and human NASH</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Paul Horn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Jenny </a:t>
            </a:r>
            <a:r>
              <a:rPr lang="en-US" sz="1800" err="1">
                <a:effectLst/>
                <a:latin typeface="Arial" panose="020B0604020202020204" pitchFamily="34" charset="0"/>
                <a:ea typeface="Times New Roman" panose="02020603050405020304" pitchFamily="18" charset="0"/>
              </a:rPr>
              <a:t>Egecioglu</a:t>
            </a:r>
            <a:r>
              <a:rPr lang="en-US" sz="1800">
                <a:effectLst/>
                <a:latin typeface="Arial" panose="020B0604020202020204" pitchFamily="34" charset="0"/>
                <a:ea typeface="Times New Roman" panose="02020603050405020304" pitchFamily="18" charset="0"/>
              </a:rPr>
              <a:t> Norlin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Kasper Almholt</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Birgitte</a:t>
            </a:r>
            <a:r>
              <a:rPr lang="en-US" sz="1800">
                <a:effectLst/>
                <a:latin typeface="Arial" panose="020B0604020202020204" pitchFamily="34" charset="0"/>
                <a:ea typeface="Times New Roman" panose="02020603050405020304" pitchFamily="18" charset="0"/>
              </a:rPr>
              <a:t> Viuff</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Elisabeth Galsgaard</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Mogens</a:t>
            </a:r>
            <a:r>
              <a:rPr lang="en-US" sz="1800">
                <a:effectLst/>
                <a:latin typeface="Arial" panose="020B0604020202020204" pitchFamily="34" charset="0"/>
                <a:ea typeface="Times New Roman" panose="02020603050405020304" pitchFamily="18" charset="0"/>
              </a:rPr>
              <a:t> Vyberg</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Marco Rink</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Emma Shepherd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Ellie Northall</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Patricia Lalor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Chris J Weston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Morten Fog-Tonnesen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Philip N Newsome</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Centre for Liver and Gastrointestinal Research, Institute of Immunology and Immunotherapy, University of Birmingham, Birmingham,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Global Drug Discovery, Novo Nordisk A/S, </a:t>
            </a:r>
            <a:r>
              <a:rPr lang="en-US" sz="1800" i="1" err="1">
                <a:effectLst/>
                <a:latin typeface="Arial" panose="020B0604020202020204" pitchFamily="34" charset="0"/>
                <a:ea typeface="Times New Roman" panose="02020603050405020304" pitchFamily="18" charset="0"/>
              </a:rPr>
              <a:t>Maaloev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Global Translation, Novo Nordisk A/S, </a:t>
            </a:r>
            <a:r>
              <a:rPr lang="en-US" sz="1800" i="1" err="1">
                <a:effectLst/>
                <a:latin typeface="Arial" panose="020B0604020202020204" pitchFamily="34" charset="0"/>
                <a:ea typeface="Times New Roman" panose="02020603050405020304" pitchFamily="18" charset="0"/>
              </a:rPr>
              <a:t>Maaloev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Department of Pathology, Copenhagen University Hospital </a:t>
            </a:r>
            <a:r>
              <a:rPr lang="en-US" sz="1800" i="1" err="1">
                <a:effectLst/>
                <a:latin typeface="Arial" panose="020B0604020202020204" pitchFamily="34" charset="0"/>
                <a:ea typeface="Times New Roman" panose="02020603050405020304" pitchFamily="18" charset="0"/>
              </a:rPr>
              <a:t>hvidovre</a:t>
            </a:r>
            <a:r>
              <a:rPr lang="en-US" sz="1800" i="1">
                <a:effectLst/>
                <a:latin typeface="Arial" panose="020B0604020202020204" pitchFamily="34" charset="0"/>
                <a:ea typeface="Times New Roman" panose="02020603050405020304" pitchFamily="18" charset="0"/>
              </a:rPr>
              <a:t> and Centre for RNA medicine, </a:t>
            </a:r>
            <a:r>
              <a:rPr lang="en-US" sz="1800" i="1" err="1">
                <a:effectLst/>
                <a:latin typeface="Arial" panose="020B0604020202020204" pitchFamily="34" charset="0"/>
                <a:ea typeface="Times New Roman" panose="02020603050405020304" pitchFamily="18" charset="0"/>
              </a:rPr>
              <a:t>Aaalborg</a:t>
            </a:r>
            <a:r>
              <a:rPr lang="en-US" sz="1800" i="1">
                <a:effectLst/>
                <a:latin typeface="Arial" panose="020B0604020202020204" pitchFamily="34" charset="0"/>
                <a:ea typeface="Times New Roman" panose="02020603050405020304" pitchFamily="18" charset="0"/>
              </a:rPr>
              <a:t> University Copenhagen, Copenhagen, Denmark</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p.horn@bham.ac.uk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US" sz="1800">
                <a:effectLst/>
                <a:latin typeface="Arial" panose="020B0604020202020204" pitchFamily="34" charset="0"/>
                <a:ea typeface="Calibri" panose="020F0502020204030204" pitchFamily="34" charset="0"/>
              </a:rPr>
              <a:t>Gremlin-1 (GREM1) belongs to the superfamily of cystine knot proteins and has been implicated in organ fibrosis via inhibition of bone-morphogenetic protein (BMP) signaling. It is upregulated in hepatic stellate cells (HSCs) upon </a:t>
            </a:r>
            <a:r>
              <a:rPr lang="en-US" sz="1800" i="1">
                <a:effectLst/>
                <a:latin typeface="Arial" panose="020B0604020202020204" pitchFamily="34" charset="0"/>
                <a:ea typeface="Calibri" panose="020F0502020204030204" pitchFamily="34" charset="0"/>
              </a:rPr>
              <a:t>in vitro</a:t>
            </a:r>
            <a:r>
              <a:rPr lang="en-US" sz="1800">
                <a:effectLst/>
                <a:latin typeface="Arial" panose="020B0604020202020204" pitchFamily="34" charset="0"/>
                <a:ea typeface="Calibri" panose="020F0502020204030204" pitchFamily="34" charset="0"/>
              </a:rPr>
              <a:t> activation, and liver tissue expression increases in non-alcoholic steatohepatitis (NASH) commensurate to the degree of fibrosis. We studied the expression and role of GREM1 in the pathogenesis of rodent and human NASH inflammation and fibrosis.</a:t>
            </a:r>
            <a:endParaRPr lang="fr-CH" sz="1800" b="0">
              <a:effectLst/>
              <a:latin typeface="Times New Roman" panose="02020603050405020304" pitchFamily="18" charset="0"/>
              <a:ea typeface="Calibri" panose="020F0502020204030204" pitchFamily="34"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Gene expression was assessed by qPCR and </a:t>
            </a:r>
            <a:r>
              <a:rPr lang="en-US" sz="1800" err="1">
                <a:effectLst/>
                <a:latin typeface="Arial" panose="020B0604020202020204" pitchFamily="34" charset="0"/>
                <a:ea typeface="Calibri" panose="020F0502020204030204" pitchFamily="34" charset="0"/>
              </a:rPr>
              <a:t>RNAscope</a:t>
            </a:r>
            <a:r>
              <a:rPr lang="en-US" sz="1800">
                <a:effectLst/>
                <a:latin typeface="Arial" panose="020B0604020202020204" pitchFamily="34" charset="0"/>
                <a:ea typeface="Calibri" panose="020F0502020204030204" pitchFamily="34" charset="0"/>
              </a:rPr>
              <a:t> ISH in human and rodent healthy and NASH liver. LX2 cells and primary human hepatic myofibroblasts were used for testing anti-GREM1 antibody (aG1-Ab) </a:t>
            </a:r>
            <a:r>
              <a:rPr lang="en-US" sz="1800" i="1">
                <a:effectLst/>
                <a:latin typeface="Arial" panose="020B0604020202020204" pitchFamily="34" charset="0"/>
                <a:ea typeface="Calibri" panose="020F0502020204030204" pitchFamily="34" charset="0"/>
              </a:rPr>
              <a:t>in vitro</a:t>
            </a:r>
            <a:r>
              <a:rPr lang="en-US" sz="1800">
                <a:effectLst/>
                <a:latin typeface="Arial" panose="020B0604020202020204" pitchFamily="34" charset="0"/>
                <a:ea typeface="Calibri" panose="020F0502020204030204" pitchFamily="34" charset="0"/>
              </a:rPr>
              <a:t>. Male Sprague Dawley rats aged 8-10 weeks were fed a 0.1% methionine-, choline-deficient high fat diet (CDA-HFD) for 12 weeks and from week 6 were treated weekly with subcutaneous aG1-Ab or isotype control (iso-Ab). Liver fibrosis and inflammation were assessed by picrosirius red (PSR) and CD45 immunostaining, respectively. Precision-cut liver slices (PCLS) were prepared from human cirrhotic explant livers and treated for 24h. Leukocyte adhesion to liver sinusoidal endothelial cells in response to recombinant GREM1 was investigated using flow adhesion assays.</a:t>
            </a:r>
            <a:endParaRPr lang="en-CH" sz="1800">
              <a:effectLst/>
              <a:latin typeface="Times New Roman" panose="02020603050405020304" pitchFamily="18" charset="0"/>
              <a:ea typeface="Times New Roman" panose="02020603050405020304" pitchFamily="18" charset="0"/>
            </a:endParaRPr>
          </a:p>
          <a:p>
            <a:pPr algn="just"/>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US" sz="1800">
                <a:effectLst/>
                <a:latin typeface="Arial" panose="020B0604020202020204" pitchFamily="34" charset="0"/>
                <a:ea typeface="Calibri" panose="020F0502020204030204" pitchFamily="34" charset="0"/>
              </a:rPr>
              <a:t>Using </a:t>
            </a:r>
            <a:r>
              <a:rPr lang="en-US" sz="1800" err="1">
                <a:effectLst/>
                <a:latin typeface="Arial" panose="020B0604020202020204" pitchFamily="34" charset="0"/>
                <a:ea typeface="Calibri" panose="020F0502020204030204" pitchFamily="34" charset="0"/>
              </a:rPr>
              <a:t>RNAscope</a:t>
            </a:r>
            <a:r>
              <a:rPr lang="en-US" sz="1800">
                <a:effectLst/>
                <a:latin typeface="Arial" panose="020B0604020202020204" pitchFamily="34" charset="0"/>
                <a:ea typeface="Calibri" panose="020F0502020204030204" pitchFamily="34" charset="0"/>
              </a:rPr>
              <a:t>, we found increased expression of GREM1 mRNA in human and rat NASH fibrosis tissue with undetectable levels in healthy liver, while GREM1 was not consistently upregulated in murine liver fibrosis. In human NASH tissue, GREM1 localized to THY1</a:t>
            </a:r>
            <a:r>
              <a:rPr lang="en-US" sz="1800" baseline="30000">
                <a:effectLst/>
                <a:latin typeface="Arial" panose="020B0604020202020204" pitchFamily="34" charset="0"/>
                <a:ea typeface="Calibri" panose="020F0502020204030204" pitchFamily="34" charset="0"/>
              </a:rPr>
              <a:t>+</a:t>
            </a:r>
            <a:r>
              <a:rPr lang="en-US" sz="1800">
                <a:effectLst/>
                <a:latin typeface="Arial" panose="020B0604020202020204" pitchFamily="34" charset="0"/>
                <a:ea typeface="Calibri" panose="020F0502020204030204" pitchFamily="34" charset="0"/>
              </a:rPr>
              <a:t>/Collagen 3A</a:t>
            </a:r>
            <a:r>
              <a:rPr lang="en-US" sz="1800" baseline="30000">
                <a:effectLst/>
                <a:latin typeface="Arial" panose="020B0604020202020204" pitchFamily="34" charset="0"/>
                <a:ea typeface="Calibri" panose="020F0502020204030204" pitchFamily="34" charset="0"/>
              </a:rPr>
              <a:t>+</a:t>
            </a:r>
            <a:r>
              <a:rPr lang="en-US" sz="1800">
                <a:effectLst/>
                <a:latin typeface="Arial" panose="020B0604020202020204" pitchFamily="34" charset="0"/>
                <a:ea typeface="Calibri" panose="020F0502020204030204" pitchFamily="34" charset="0"/>
              </a:rPr>
              <a:t> myofibroblasts in fibrotic septa. Additionally, GREM1 mRNA expression was increased 4.8 to 9.8-fold in human cirrhotic liver of different etiologies (Fig. A, p = 0.015; NASH, alcohol-related liver disease (ALD), PBC and PSC).</a:t>
            </a:r>
            <a:r>
              <a:rPr lang="fr-CH" sz="1800">
                <a:effectLst/>
                <a:latin typeface="Times New Roman" panose="02020603050405020304" pitchFamily="18" charset="0"/>
                <a:ea typeface="Calibri" panose="020F0502020204030204" pitchFamily="34" charset="0"/>
              </a:rPr>
              <a:t> </a:t>
            </a:r>
            <a:r>
              <a:rPr lang="en-US" sz="1800">
                <a:effectLst/>
                <a:latin typeface="Arial" panose="020B0604020202020204" pitchFamily="34" charset="0"/>
                <a:ea typeface="Calibri" panose="020F0502020204030204" pitchFamily="34" charset="0"/>
              </a:rPr>
              <a:t>Monoclonal aG1-Ab effectively inhibited BMP4-induced SMAD1 phosphorylation in LX2 cells </a:t>
            </a:r>
            <a:r>
              <a:rPr lang="en-US" sz="1800" i="1">
                <a:effectLst/>
                <a:latin typeface="Arial" panose="020B0604020202020204" pitchFamily="34" charset="0"/>
                <a:ea typeface="Calibri" panose="020F0502020204030204" pitchFamily="34" charset="0"/>
              </a:rPr>
              <a:t>in vitro</a:t>
            </a:r>
            <a:r>
              <a:rPr lang="en-US" sz="1800">
                <a:effectLst/>
                <a:latin typeface="Arial" panose="020B0604020202020204" pitchFamily="34" charset="0"/>
                <a:ea typeface="Calibri" panose="020F0502020204030204" pitchFamily="34" charset="0"/>
              </a:rPr>
              <a:t>, and showed target engagement </a:t>
            </a:r>
            <a:r>
              <a:rPr lang="en-US" sz="1800" i="1">
                <a:effectLst/>
                <a:latin typeface="Arial" panose="020B0604020202020204" pitchFamily="34" charset="0"/>
                <a:ea typeface="Calibri" panose="020F0502020204030204" pitchFamily="34" charset="0"/>
              </a:rPr>
              <a:t>in vivo, </a:t>
            </a:r>
            <a:r>
              <a:rPr lang="en-US" sz="1800">
                <a:effectLst/>
                <a:latin typeface="Arial" panose="020B0604020202020204" pitchFamily="34" charset="0"/>
                <a:ea typeface="Calibri" panose="020F0502020204030204" pitchFamily="34" charset="0"/>
              </a:rPr>
              <a:t>but was ineffective in reducing histological fibrosis and inflammation in a rat CDA-HFD model of NASH fibrosis (Fig. B). We determined the impact of aG1-Ab treatment in human disease by treating human cirrhotic PCLS with the aG1-Ab and saw no changes in fibrosis marker gene expression when compared to iso-Ab (Fig. C). Likewise on primary human myofibroblasts, aG1-Ab treatment was without effect on fibrosis marker gene expression. Recombinant GREM1 had no effect on leukocyte adhesion to liver endothelium in flow adhesion assays.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GREM1 expression is increased in human and rat NASH tissues. Despite evidence of target engagement, we were not able to identify any effects of GREM1 blockade on inflammation or fibrosis, suggesting redundancy of GREM1 signaling in the establishment and progression of NASH liver fibrosis.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0076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ACTA2, </a:t>
            </a:r>
            <a:r>
              <a:rPr lang="fr-CH" sz="1050" b="0" i="1" err="1">
                <a:solidFill>
                  <a:srgbClr val="333333"/>
                </a:solidFill>
                <a:effectLst/>
                <a:latin typeface="-apple-system"/>
              </a:rPr>
              <a:t>actin</a:t>
            </a:r>
            <a:r>
              <a:rPr lang="fr-CH" sz="1050" b="0" i="1">
                <a:solidFill>
                  <a:srgbClr val="333333"/>
                </a:solidFill>
                <a:effectLst/>
                <a:latin typeface="-apple-system"/>
              </a:rPr>
              <a:t> alpha 2; </a:t>
            </a:r>
            <a:r>
              <a:rPr lang="en-US" sz="800" i="1">
                <a:solidFill>
                  <a:sysClr val="windowText" lastClr="000000"/>
                </a:solidFill>
                <a:cs typeface="Arial" panose="020B0604020202020204" pitchFamily="34" charset="0"/>
              </a:rPr>
              <a:t>aG1-Ab, </a:t>
            </a:r>
            <a:r>
              <a:rPr lang="en-US" sz="1000" i="1">
                <a:effectLst/>
                <a:latin typeface="Arial" panose="020B0604020202020204" pitchFamily="34" charset="0"/>
                <a:ea typeface="Calibri" panose="020F0502020204030204" pitchFamily="34" charset="0"/>
              </a:rPr>
              <a:t>anti-GREM1 antibody; ALD, alcohol-related liver disease; ALK5i, </a:t>
            </a:r>
            <a:r>
              <a:rPr lang="fr-CH" sz="1200" b="0" i="1" u="none" strike="noStrike" err="1">
                <a:solidFill>
                  <a:srgbClr val="1A0DAB"/>
                </a:solidFill>
                <a:effectLst/>
                <a:latin typeface="arial" panose="020B0604020202020204" pitchFamily="34" charset="0"/>
              </a:rPr>
              <a:t>Tgf</a:t>
            </a:r>
            <a:r>
              <a:rPr lang="fr-CH" sz="1200" b="0" i="1" u="none" strike="noStrike">
                <a:solidFill>
                  <a:srgbClr val="1A0DAB"/>
                </a:solidFill>
                <a:effectLst/>
                <a:latin typeface="arial" panose="020B0604020202020204" pitchFamily="34" charset="0"/>
              </a:rPr>
              <a:t>-beta type I </a:t>
            </a:r>
            <a:r>
              <a:rPr lang="fr-CH" sz="1200" b="0" i="1" u="none" strike="noStrike" err="1">
                <a:solidFill>
                  <a:srgbClr val="1A0DAB"/>
                </a:solidFill>
                <a:effectLst/>
                <a:latin typeface="arial" panose="020B0604020202020204" pitchFamily="34" charset="0"/>
              </a:rPr>
              <a:t>receptor</a:t>
            </a:r>
            <a:r>
              <a:rPr lang="fr-CH" sz="1200" b="0" i="1" u="none" strike="noStrike">
                <a:solidFill>
                  <a:srgbClr val="1A0DAB"/>
                </a:solidFill>
                <a:effectLst/>
                <a:latin typeface="arial" panose="020B0604020202020204" pitchFamily="34" charset="0"/>
              </a:rPr>
              <a:t> (Alk5) kinase </a:t>
            </a:r>
            <a:r>
              <a:rPr lang="fr-CH" sz="1200" b="0" i="1" u="none" strike="noStrike" err="1">
                <a:solidFill>
                  <a:srgbClr val="1A0DAB"/>
                </a:solidFill>
                <a:effectLst/>
                <a:latin typeface="arial" panose="020B0604020202020204" pitchFamily="34" charset="0"/>
              </a:rPr>
              <a:t>inhibitors</a:t>
            </a:r>
            <a:r>
              <a:rPr lang="fr-CH" sz="1200" b="0" i="0" u="none" strike="noStrike">
                <a:solidFill>
                  <a:srgbClr val="1A0DAB"/>
                </a:solidFill>
                <a:effectLst/>
                <a:latin typeface="arial" panose="020B0604020202020204" pitchFamily="34" charset="0"/>
              </a:rPr>
              <a:t>; </a:t>
            </a:r>
            <a:r>
              <a:rPr lang="en-US" sz="1000" i="1"/>
              <a:t>BMP, </a:t>
            </a:r>
            <a:r>
              <a:rPr lang="en-US" sz="1000" i="1">
                <a:solidFill>
                  <a:sysClr val="windowText" lastClr="000000"/>
                </a:solidFill>
                <a:cs typeface="Arial" panose="020B0604020202020204" pitchFamily="34" charset="0"/>
              </a:rPr>
              <a:t>bone-morphogenetic protein; </a:t>
            </a:r>
            <a:r>
              <a:rPr lang="en-US" sz="1000" i="1">
                <a:effectLst/>
                <a:latin typeface="Arial" panose="020B0604020202020204" pitchFamily="34" charset="0"/>
                <a:ea typeface="Calibri" panose="020F0502020204030204" pitchFamily="34" charset="0"/>
              </a:rPr>
              <a:t>CDA-HFD, choline-deficient high fat diet; COL1A1, </a:t>
            </a:r>
            <a:r>
              <a:rPr lang="fr-CH" sz="1200" b="0" i="1" err="1">
                <a:solidFill>
                  <a:srgbClr val="333333"/>
                </a:solidFill>
                <a:effectLst/>
                <a:latin typeface="-apple-system"/>
                <a:ea typeface="Calibri" panose="020F0502020204030204" pitchFamily="34" charset="0"/>
              </a:rPr>
              <a:t>c</a:t>
            </a:r>
            <a:r>
              <a:rPr lang="fr-CH" sz="1200" b="0" i="1" err="1">
                <a:solidFill>
                  <a:srgbClr val="333333"/>
                </a:solidFill>
                <a:effectLst/>
                <a:latin typeface="-apple-system"/>
              </a:rPr>
              <a:t>ollagen</a:t>
            </a:r>
            <a:r>
              <a:rPr lang="fr-CH" sz="1200" b="0" i="1">
                <a:solidFill>
                  <a:srgbClr val="333333"/>
                </a:solidFill>
                <a:effectLst/>
                <a:latin typeface="-apple-system"/>
              </a:rPr>
              <a:t> type I alpha 1 </a:t>
            </a:r>
            <a:r>
              <a:rPr lang="fr-CH" sz="1200" b="0" i="1" err="1">
                <a:solidFill>
                  <a:srgbClr val="333333"/>
                </a:solidFill>
                <a:effectLst/>
                <a:latin typeface="-apple-system"/>
              </a:rPr>
              <a:t>chain</a:t>
            </a:r>
            <a:r>
              <a:rPr lang="fr-CH" sz="1200" b="0" i="1">
                <a:solidFill>
                  <a:srgbClr val="333333"/>
                </a:solidFill>
                <a:effectLst/>
                <a:latin typeface="-apple-system"/>
              </a:rPr>
              <a:t>;</a:t>
            </a:r>
            <a:r>
              <a:rPr lang="fr-CH" sz="1200" b="1" i="0">
                <a:solidFill>
                  <a:srgbClr val="333333"/>
                </a:solidFill>
                <a:effectLst/>
                <a:latin typeface="-apple-system"/>
              </a:rPr>
              <a:t> </a:t>
            </a:r>
            <a:r>
              <a:rPr lang="en-US" sz="1000" i="1">
                <a:effectLst/>
                <a:latin typeface="Arial" panose="020B0604020202020204" pitchFamily="34" charset="0"/>
                <a:ea typeface="Calibri" panose="020F0502020204030204" pitchFamily="34" charset="0"/>
              </a:rPr>
              <a:t>DMSO, dimethyl sulfoxide, </a:t>
            </a:r>
            <a:r>
              <a:rPr lang="en-US" sz="1000" i="1">
                <a:solidFill>
                  <a:sysClr val="windowText" lastClr="000000"/>
                </a:solidFill>
                <a:cs typeface="Arial" panose="020B0604020202020204" pitchFamily="34" charset="0"/>
              </a:rPr>
              <a:t>GREM1, gremlin-1; HSCs, hepatic stellate cells; iso-Ab, isotype control antibody; NASH, non-alcoholic steatohepatitis; PBC, primary biliary cholangitis; </a:t>
            </a:r>
            <a:r>
              <a:rPr lang="en-US" sz="800" i="1">
                <a:solidFill>
                  <a:sysClr val="windowText" lastClr="000000"/>
                </a:solidFill>
                <a:cs typeface="Arial" panose="020B0604020202020204" pitchFamily="34" charset="0"/>
              </a:rPr>
              <a:t>PBS, </a:t>
            </a:r>
            <a:r>
              <a:rPr lang="fr-CH" sz="1000" b="0" i="1" u="none" strike="noStrike">
                <a:solidFill>
                  <a:srgbClr val="1A0DAB"/>
                </a:solidFill>
                <a:effectLst/>
                <a:latin typeface="arial" panose="020B0604020202020204" pitchFamily="34" charset="0"/>
                <a:cs typeface="Arial" panose="020B0604020202020204" pitchFamily="34" charset="0"/>
              </a:rPr>
              <a:t>p</a:t>
            </a:r>
            <a:r>
              <a:rPr lang="fr-CH" sz="1000" b="0" i="1" u="none" strike="noStrike">
                <a:solidFill>
                  <a:srgbClr val="1A0DAB"/>
                </a:solidFill>
                <a:effectLst/>
                <a:latin typeface="arial" panose="020B0604020202020204" pitchFamily="34" charset="0"/>
              </a:rPr>
              <a:t>hosphate-</a:t>
            </a:r>
            <a:r>
              <a:rPr lang="fr-CH" sz="1000" b="0" i="1" u="none" strike="noStrike" err="1">
                <a:solidFill>
                  <a:srgbClr val="1A0DAB"/>
                </a:solidFill>
                <a:effectLst/>
                <a:latin typeface="arial" panose="020B0604020202020204" pitchFamily="34" charset="0"/>
              </a:rPr>
              <a:t>buffered</a:t>
            </a:r>
            <a:r>
              <a:rPr lang="fr-CH" sz="1000" b="0" i="1" u="none" strike="noStrike">
                <a:solidFill>
                  <a:srgbClr val="1A0DAB"/>
                </a:solidFill>
                <a:effectLst/>
                <a:latin typeface="arial" panose="020B0604020202020204" pitchFamily="34" charset="0"/>
              </a:rPr>
              <a:t> saline; </a:t>
            </a:r>
            <a:r>
              <a:rPr lang="en-US" sz="1000" i="1">
                <a:effectLst/>
                <a:latin typeface="Arial" panose="020B0604020202020204" pitchFamily="34" charset="0"/>
                <a:ea typeface="Calibri" panose="020F0502020204030204" pitchFamily="34" charset="0"/>
              </a:rPr>
              <a:t>PCLS, precision-cut liver slices; </a:t>
            </a:r>
            <a:r>
              <a:rPr lang="en-US" sz="1000" i="1">
                <a:solidFill>
                  <a:sysClr val="windowText" lastClr="000000"/>
                </a:solidFill>
                <a:cs typeface="Arial" panose="020B0604020202020204" pitchFamily="34" charset="0"/>
              </a:rPr>
              <a:t>PSC, primary sclerosing cholangitis; </a:t>
            </a:r>
            <a:r>
              <a:rPr lang="en-US" sz="1000" i="1">
                <a:effectLst/>
                <a:latin typeface="Arial" panose="020B0604020202020204" pitchFamily="34" charset="0"/>
                <a:ea typeface="Calibri" panose="020F0502020204030204" pitchFamily="34" charset="0"/>
              </a:rPr>
              <a:t>PSR, picrosirius red; </a:t>
            </a:r>
            <a:r>
              <a:rPr lang="en-US" sz="1000" i="1">
                <a:solidFill>
                  <a:sysClr val="windowText" lastClr="000000"/>
                </a:solidFill>
                <a:cs typeface="Arial" panose="020B0604020202020204" pitchFamily="34" charset="0"/>
              </a:rPr>
              <a:t>qPCR, quantitative polymerase chain reaction; </a:t>
            </a:r>
            <a:r>
              <a:rPr lang="en-US" sz="1000" i="1" err="1">
                <a:solidFill>
                  <a:sysClr val="windowText" lastClr="000000"/>
                </a:solidFill>
                <a:cs typeface="Arial" panose="020B0604020202020204" pitchFamily="34" charset="0"/>
              </a:rPr>
              <a:t>RNAscope</a:t>
            </a:r>
            <a:r>
              <a:rPr lang="en-US" sz="1000" i="1">
                <a:solidFill>
                  <a:sysClr val="windowText" lastClr="000000"/>
                </a:solidFill>
                <a:cs typeface="Arial" panose="020B0604020202020204" pitchFamily="34" charset="0"/>
              </a:rPr>
              <a:t> ISH, </a:t>
            </a:r>
            <a:r>
              <a:rPr lang="fr-CH" sz="1200" b="0" i="1">
                <a:solidFill>
                  <a:srgbClr val="333333"/>
                </a:solidFill>
                <a:effectLst/>
                <a:latin typeface="Roboto" panose="02000000000000000000" pitchFamily="2" charset="0"/>
              </a:rPr>
              <a:t>RNA in situ </a:t>
            </a:r>
            <a:r>
              <a:rPr lang="fr-CH" sz="1200" b="0" i="1" err="1">
                <a:solidFill>
                  <a:srgbClr val="333333"/>
                </a:solidFill>
                <a:effectLst/>
                <a:latin typeface="Roboto" panose="02000000000000000000" pitchFamily="2" charset="0"/>
              </a:rPr>
              <a:t>hybridization</a:t>
            </a:r>
            <a:r>
              <a:rPr lang="en-US" sz="1000" i="1">
                <a:solidFill>
                  <a:sysClr val="windowText" lastClr="000000"/>
                </a:solidFill>
                <a:cs typeface="Arial" panose="020B0604020202020204" pitchFamily="34" charset="0"/>
              </a:rPr>
              <a:t>; </a:t>
            </a:r>
            <a:r>
              <a:rPr lang="en-US" sz="1000" i="1" err="1">
                <a:effectLst/>
                <a:latin typeface="Arial" panose="020B0604020202020204" pitchFamily="34" charset="0"/>
                <a:ea typeface="Calibri" panose="020F0502020204030204" pitchFamily="34" charset="0"/>
              </a:rPr>
              <a:t>s.c.</a:t>
            </a:r>
            <a:r>
              <a:rPr lang="en-US" sz="1000" i="1">
                <a:effectLst/>
                <a:latin typeface="Arial" panose="020B0604020202020204" pitchFamily="34" charset="0"/>
                <a:ea typeface="Calibri" panose="020F0502020204030204" pitchFamily="34" charset="0"/>
              </a:rPr>
              <a:t>, subcutaneous; SD, Sprague Dawley; TGF</a:t>
            </a:r>
            <a:r>
              <a:rPr lang="el-GR" sz="1000" i="1">
                <a:effectLst/>
                <a:latin typeface="Arial" panose="020B0604020202020204" pitchFamily="34" charset="0"/>
                <a:ea typeface="Calibri" panose="020F0502020204030204" pitchFamily="34" charset="0"/>
              </a:rPr>
              <a:t>β</a:t>
            </a:r>
            <a:r>
              <a:rPr lang="fr-CH" sz="1000" i="1">
                <a:effectLst/>
                <a:latin typeface="Arial" panose="020B0604020202020204" pitchFamily="34" charset="0"/>
                <a:ea typeface="Calibri" panose="020F0502020204030204" pitchFamily="34" charset="0"/>
              </a:rPr>
              <a:t>1, </a:t>
            </a:r>
            <a:r>
              <a:rPr lang="fr-CH" sz="1000" i="1" err="1">
                <a:effectLst/>
                <a:latin typeface="Arial" panose="020B0604020202020204" pitchFamily="34" charset="0"/>
                <a:ea typeface="Calibri" panose="020F0502020204030204" pitchFamily="34" charset="0"/>
              </a:rPr>
              <a:t>transforming</a:t>
            </a:r>
            <a:r>
              <a:rPr lang="fr-CH" sz="1000" i="1">
                <a:effectLst/>
                <a:latin typeface="Arial" panose="020B0604020202020204" pitchFamily="34" charset="0"/>
                <a:ea typeface="Calibri" panose="020F0502020204030204" pitchFamily="34" charset="0"/>
              </a:rPr>
              <a:t> </a:t>
            </a:r>
            <a:r>
              <a:rPr lang="fr-CH" sz="1000" i="1" err="1">
                <a:effectLst/>
                <a:latin typeface="Arial" panose="020B0604020202020204" pitchFamily="34" charset="0"/>
                <a:ea typeface="Calibri" panose="020F0502020204030204" pitchFamily="34" charset="0"/>
              </a:rPr>
              <a:t>growth</a:t>
            </a:r>
            <a:r>
              <a:rPr lang="fr-CH" sz="1000" i="1">
                <a:effectLst/>
                <a:latin typeface="Arial" panose="020B0604020202020204" pitchFamily="34" charset="0"/>
                <a:ea typeface="Calibri" panose="020F0502020204030204" pitchFamily="34" charset="0"/>
              </a:rPr>
              <a:t> factor-beta type 1; TIMP1, </a:t>
            </a:r>
            <a:r>
              <a:rPr lang="fr-CH" sz="1200" b="0" i="1">
                <a:solidFill>
                  <a:srgbClr val="333333"/>
                </a:solidFill>
                <a:effectLst/>
                <a:latin typeface="-apple-system"/>
              </a:rPr>
              <a:t>TIMP </a:t>
            </a:r>
            <a:r>
              <a:rPr lang="fr-CH" sz="1200" b="0" i="1" err="1">
                <a:solidFill>
                  <a:srgbClr val="333333"/>
                </a:solidFill>
                <a:effectLst/>
                <a:latin typeface="-apple-system"/>
              </a:rPr>
              <a:t>metallopeptidase</a:t>
            </a:r>
            <a:r>
              <a:rPr lang="fr-CH" sz="1200" b="0" i="1">
                <a:solidFill>
                  <a:srgbClr val="333333"/>
                </a:solidFill>
                <a:effectLst/>
                <a:latin typeface="-apple-system"/>
              </a:rPr>
              <a:t> </a:t>
            </a:r>
            <a:r>
              <a:rPr lang="fr-CH" sz="1200" b="0" i="1" err="1">
                <a:solidFill>
                  <a:srgbClr val="333333"/>
                </a:solidFill>
                <a:effectLst/>
                <a:latin typeface="-apple-system"/>
              </a:rPr>
              <a:t>inhibitor</a:t>
            </a:r>
            <a:r>
              <a:rPr lang="fr-CH" sz="1200" b="0" i="1">
                <a:solidFill>
                  <a:srgbClr val="333333"/>
                </a:solidFill>
                <a:effectLst/>
                <a:latin typeface="-apple-system"/>
              </a:rPr>
              <a:t> 1</a:t>
            </a:r>
            <a:endParaRPr lang="en-US" sz="1000" b="0" i="1">
              <a:solidFill>
                <a:sysClr val="windowText" lastClr="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1"/>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P01-12-YI </a:t>
            </a:r>
          </a:p>
          <a:p>
            <a:pPr marL="0" indent="0">
              <a:spcBef>
                <a:spcPts val="1200"/>
              </a:spcBef>
              <a:buNone/>
            </a:pPr>
            <a:r>
              <a:rPr lang="en-US" sz="1800" b="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The role of Gremlin-1 in pathogenesis and treatment in rodent and human NASH</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Paul Horn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Jenny </a:t>
            </a:r>
            <a:r>
              <a:rPr lang="en-US" sz="1800" err="1">
                <a:effectLst/>
                <a:latin typeface="Arial" panose="020B0604020202020204" pitchFamily="34" charset="0"/>
                <a:ea typeface="Times New Roman" panose="02020603050405020304" pitchFamily="18" charset="0"/>
              </a:rPr>
              <a:t>Egecioglu</a:t>
            </a:r>
            <a:r>
              <a:rPr lang="en-US" sz="1800">
                <a:effectLst/>
                <a:latin typeface="Arial" panose="020B0604020202020204" pitchFamily="34" charset="0"/>
                <a:ea typeface="Times New Roman" panose="02020603050405020304" pitchFamily="18" charset="0"/>
              </a:rPr>
              <a:t> Norlin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Kasper Almholt</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Birgitte</a:t>
            </a:r>
            <a:r>
              <a:rPr lang="en-US" sz="1800">
                <a:effectLst/>
                <a:latin typeface="Arial" panose="020B0604020202020204" pitchFamily="34" charset="0"/>
                <a:ea typeface="Times New Roman" panose="02020603050405020304" pitchFamily="18" charset="0"/>
              </a:rPr>
              <a:t> Viuff</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Elisabeth Galsgaard</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Mogens</a:t>
            </a:r>
            <a:r>
              <a:rPr lang="en-US" sz="1800">
                <a:effectLst/>
                <a:latin typeface="Arial" panose="020B0604020202020204" pitchFamily="34" charset="0"/>
                <a:ea typeface="Times New Roman" panose="02020603050405020304" pitchFamily="18" charset="0"/>
              </a:rPr>
              <a:t> Vyberg</a:t>
            </a:r>
            <a:r>
              <a:rPr lang="en-US" sz="1800" baseline="30000">
                <a:effectLst/>
                <a:latin typeface="Arial" panose="020B0604020202020204" pitchFamily="34" charset="0"/>
                <a:ea typeface="Times New Roman" panose="02020603050405020304" pitchFamily="18" charset="0"/>
              </a:rPr>
              <a:t>4</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Marco Rink</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Emma Shepherd</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Ellie Northall</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Patricia Lalor</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Chris J Weston</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Morten Fog-Tonnesen</a:t>
            </a:r>
            <a:r>
              <a:rPr lang="en-US" sz="1800" baseline="30000">
                <a:effectLst/>
                <a:latin typeface="Arial" panose="020B0604020202020204" pitchFamily="34" charset="0"/>
                <a:ea typeface="Times New Roman" panose="02020603050405020304" pitchFamily="18" charset="0"/>
              </a:rPr>
              <a:t>2</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Philip N Newsome</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Centre for Liver and Gastrointestinal Research, Institute of Immunology and Immunotherapy, University of Birmingham, Birmingham, United Kingdom</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Global Drug Discovery, Novo Nordisk A/S, </a:t>
            </a:r>
            <a:r>
              <a:rPr lang="en-US" sz="1800" i="1" err="1">
                <a:effectLst/>
                <a:latin typeface="Arial" panose="020B0604020202020204" pitchFamily="34" charset="0"/>
                <a:ea typeface="Times New Roman" panose="02020603050405020304" pitchFamily="18" charset="0"/>
              </a:rPr>
              <a:t>Maaloev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Global Translation, Novo Nordisk A/S, </a:t>
            </a:r>
            <a:r>
              <a:rPr lang="en-US" sz="1800" i="1" err="1">
                <a:effectLst/>
                <a:latin typeface="Arial" panose="020B0604020202020204" pitchFamily="34" charset="0"/>
                <a:ea typeface="Times New Roman" panose="02020603050405020304" pitchFamily="18" charset="0"/>
              </a:rPr>
              <a:t>Maaloev</a:t>
            </a:r>
            <a:r>
              <a:rPr lang="en-US" sz="1800" i="1">
                <a:effectLst/>
                <a:latin typeface="Arial" panose="020B0604020202020204" pitchFamily="34" charset="0"/>
                <a:ea typeface="Times New Roman" panose="02020603050405020304" pitchFamily="18" charset="0"/>
              </a:rPr>
              <a:t>, Denmark</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4</a:t>
            </a:r>
            <a:r>
              <a:rPr lang="en-US" sz="1800" i="1">
                <a:effectLst/>
                <a:latin typeface="Arial" panose="020B0604020202020204" pitchFamily="34" charset="0"/>
                <a:ea typeface="Times New Roman" panose="02020603050405020304" pitchFamily="18" charset="0"/>
              </a:rPr>
              <a:t>Department of Pathology, Copenhagen University Hospital </a:t>
            </a:r>
            <a:r>
              <a:rPr lang="en-US" sz="1800" i="1" err="1">
                <a:effectLst/>
                <a:latin typeface="Arial" panose="020B0604020202020204" pitchFamily="34" charset="0"/>
                <a:ea typeface="Times New Roman" panose="02020603050405020304" pitchFamily="18" charset="0"/>
              </a:rPr>
              <a:t>hvidovre</a:t>
            </a:r>
            <a:r>
              <a:rPr lang="en-US" sz="1800" i="1">
                <a:effectLst/>
                <a:latin typeface="Arial" panose="020B0604020202020204" pitchFamily="34" charset="0"/>
                <a:ea typeface="Times New Roman" panose="02020603050405020304" pitchFamily="18" charset="0"/>
              </a:rPr>
              <a:t> and Centre for RNA medicine, </a:t>
            </a:r>
            <a:r>
              <a:rPr lang="en-US" sz="1800" i="1" err="1">
                <a:effectLst/>
                <a:latin typeface="Arial" panose="020B0604020202020204" pitchFamily="34" charset="0"/>
                <a:ea typeface="Times New Roman" panose="02020603050405020304" pitchFamily="18" charset="0"/>
              </a:rPr>
              <a:t>Aaalborg</a:t>
            </a:r>
            <a:r>
              <a:rPr lang="en-US" sz="1800" i="1">
                <a:effectLst/>
                <a:latin typeface="Arial" panose="020B0604020202020204" pitchFamily="34" charset="0"/>
                <a:ea typeface="Times New Roman" panose="02020603050405020304" pitchFamily="18" charset="0"/>
              </a:rPr>
              <a:t> University Copenhagen, Copenhagen, Denmark</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p.horn@bham.ac.uk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a:t>
            </a:r>
            <a:r>
              <a:rPr lang="en-US" sz="1800" b="1">
                <a:effectLst/>
                <a:latin typeface="Arial" panose="020B0604020202020204" pitchFamily="34" charset="0"/>
                <a:ea typeface="Calibri" panose="020F0502020204030204" pitchFamily="34" charset="0"/>
              </a:rPr>
              <a:t> </a:t>
            </a:r>
            <a:r>
              <a:rPr lang="en-US" sz="1800">
                <a:effectLst/>
                <a:latin typeface="Arial" panose="020B0604020202020204" pitchFamily="34" charset="0"/>
                <a:ea typeface="Calibri" panose="020F0502020204030204" pitchFamily="34" charset="0"/>
              </a:rPr>
              <a:t>Gremlin-1 (GREM1) belongs to the superfamily of cystine knot proteins and has been implicated in organ fibrosis via inhibition of bone-morphogenetic protein (BMP) signaling. It is upregulated in hepatic stellate cells (HSCs) upon </a:t>
            </a:r>
            <a:r>
              <a:rPr lang="en-US" sz="1800" i="1">
                <a:effectLst/>
                <a:latin typeface="Arial" panose="020B0604020202020204" pitchFamily="34" charset="0"/>
                <a:ea typeface="Calibri" panose="020F0502020204030204" pitchFamily="34" charset="0"/>
              </a:rPr>
              <a:t>in vitro</a:t>
            </a:r>
            <a:r>
              <a:rPr lang="en-US" sz="1800">
                <a:effectLst/>
                <a:latin typeface="Arial" panose="020B0604020202020204" pitchFamily="34" charset="0"/>
                <a:ea typeface="Calibri" panose="020F0502020204030204" pitchFamily="34" charset="0"/>
              </a:rPr>
              <a:t> activation, and liver tissue expression increases in non-alcoholic steatohepatitis (NASH) commensurate to the degree of fibrosis. We studied the expression and role of GREM1 in the pathogenesis of rodent and human NASH inflammation and fibrosis.</a:t>
            </a:r>
            <a:endParaRPr lang="fr-CH" sz="1800" b="0">
              <a:effectLst/>
              <a:latin typeface="Times New Roman" panose="02020603050405020304" pitchFamily="18" charset="0"/>
              <a:ea typeface="Calibri" panose="020F0502020204030204" pitchFamily="34"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US" sz="1800">
                <a:effectLst/>
                <a:latin typeface="Arial" panose="020B0604020202020204" pitchFamily="34" charset="0"/>
                <a:ea typeface="Calibri" panose="020F0502020204030204" pitchFamily="34" charset="0"/>
              </a:rPr>
              <a:t>Gene expression was assessed by qPCR and </a:t>
            </a:r>
            <a:r>
              <a:rPr lang="en-US" sz="1800" err="1">
                <a:effectLst/>
                <a:latin typeface="Arial" panose="020B0604020202020204" pitchFamily="34" charset="0"/>
                <a:ea typeface="Calibri" panose="020F0502020204030204" pitchFamily="34" charset="0"/>
              </a:rPr>
              <a:t>RNAscope</a:t>
            </a:r>
            <a:r>
              <a:rPr lang="en-US" sz="1800">
                <a:effectLst/>
                <a:latin typeface="Arial" panose="020B0604020202020204" pitchFamily="34" charset="0"/>
                <a:ea typeface="Calibri" panose="020F0502020204030204" pitchFamily="34" charset="0"/>
              </a:rPr>
              <a:t> ISH in human and rodent healthy and NASH liver. LX2 cells and primary human hepatic myofibroblasts were used for testing anti-GREM1 antibody (aG1-Ab) </a:t>
            </a:r>
            <a:r>
              <a:rPr lang="en-US" sz="1800" i="1">
                <a:effectLst/>
                <a:latin typeface="Arial" panose="020B0604020202020204" pitchFamily="34" charset="0"/>
                <a:ea typeface="Calibri" panose="020F0502020204030204" pitchFamily="34" charset="0"/>
              </a:rPr>
              <a:t>in vitro</a:t>
            </a:r>
            <a:r>
              <a:rPr lang="en-US" sz="1800">
                <a:effectLst/>
                <a:latin typeface="Arial" panose="020B0604020202020204" pitchFamily="34" charset="0"/>
                <a:ea typeface="Calibri" panose="020F0502020204030204" pitchFamily="34" charset="0"/>
              </a:rPr>
              <a:t>. Male Sprague Dawley rats aged 8-10 weeks were fed a 0.1% methionine-, choline-deficient high fat diet (CDA-HFD) for 12 weeks and from week 6 were treated weekly with subcutaneous aG1-Ab or isotype control (iso-Ab). Liver fibrosis and inflammation were assessed by picrosirius red (PSR) and CD45 immunostaining, respectively. Precision-cut liver slices (PCLS) were prepared from human cirrhotic explant livers and treated for 24h. Leukocyte adhesion to liver sinusoidal endothelial cells in response to recombinant GREM1 was investigated using flow adhesion assays.</a:t>
            </a:r>
            <a:endParaRPr lang="en-CH" sz="1800">
              <a:effectLst/>
              <a:latin typeface="Times New Roman" panose="02020603050405020304" pitchFamily="18" charset="0"/>
              <a:ea typeface="Times New Roman" panose="02020603050405020304" pitchFamily="18" charset="0"/>
            </a:endParaRPr>
          </a:p>
          <a:p>
            <a:pPr algn="just"/>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US" sz="1800">
                <a:effectLst/>
                <a:latin typeface="Arial" panose="020B0604020202020204" pitchFamily="34" charset="0"/>
                <a:ea typeface="Calibri" panose="020F0502020204030204" pitchFamily="34" charset="0"/>
              </a:rPr>
              <a:t>Using </a:t>
            </a:r>
            <a:r>
              <a:rPr lang="en-US" sz="1800" err="1">
                <a:effectLst/>
                <a:latin typeface="Arial" panose="020B0604020202020204" pitchFamily="34" charset="0"/>
                <a:ea typeface="Calibri" panose="020F0502020204030204" pitchFamily="34" charset="0"/>
              </a:rPr>
              <a:t>RNAscope</a:t>
            </a:r>
            <a:r>
              <a:rPr lang="en-US" sz="1800">
                <a:effectLst/>
                <a:latin typeface="Arial" panose="020B0604020202020204" pitchFamily="34" charset="0"/>
                <a:ea typeface="Calibri" panose="020F0502020204030204" pitchFamily="34" charset="0"/>
              </a:rPr>
              <a:t>, we found increased expression of GREM1 mRNA in human and rat NASH fibrosis tissue with undetectable levels in healthy liver, while GREM1 was not consistently upregulated in murine liver fibrosis. In human NASH tissue, GREM1 localized to THY1</a:t>
            </a:r>
            <a:r>
              <a:rPr lang="en-US" sz="1800" baseline="30000">
                <a:effectLst/>
                <a:latin typeface="Arial" panose="020B0604020202020204" pitchFamily="34" charset="0"/>
                <a:ea typeface="Calibri" panose="020F0502020204030204" pitchFamily="34" charset="0"/>
              </a:rPr>
              <a:t>+</a:t>
            </a:r>
            <a:r>
              <a:rPr lang="en-US" sz="1800">
                <a:effectLst/>
                <a:latin typeface="Arial" panose="020B0604020202020204" pitchFamily="34" charset="0"/>
                <a:ea typeface="Calibri" panose="020F0502020204030204" pitchFamily="34" charset="0"/>
              </a:rPr>
              <a:t>/Collagen 3A</a:t>
            </a:r>
            <a:r>
              <a:rPr lang="en-US" sz="1800" baseline="30000">
                <a:effectLst/>
                <a:latin typeface="Arial" panose="020B0604020202020204" pitchFamily="34" charset="0"/>
                <a:ea typeface="Calibri" panose="020F0502020204030204" pitchFamily="34" charset="0"/>
              </a:rPr>
              <a:t>+</a:t>
            </a:r>
            <a:r>
              <a:rPr lang="en-US" sz="1800">
                <a:effectLst/>
                <a:latin typeface="Arial" panose="020B0604020202020204" pitchFamily="34" charset="0"/>
                <a:ea typeface="Calibri" panose="020F0502020204030204" pitchFamily="34" charset="0"/>
              </a:rPr>
              <a:t> myofibroblasts in fibrotic septa. Additionally, GREM1 mRNA expression was increased 4.8 to 9.8-fold in human cirrhotic liver of different etiologies (Fig. A, p = 0.015; NASH, alcohol-related liver disease (ALD), PBC and PSC).</a:t>
            </a:r>
            <a:r>
              <a:rPr lang="fr-CH" sz="1800">
                <a:effectLst/>
                <a:latin typeface="Times New Roman" panose="02020603050405020304" pitchFamily="18" charset="0"/>
                <a:ea typeface="Calibri" panose="020F0502020204030204" pitchFamily="34" charset="0"/>
              </a:rPr>
              <a:t> </a:t>
            </a:r>
            <a:r>
              <a:rPr lang="en-US" sz="1800">
                <a:effectLst/>
                <a:latin typeface="Arial" panose="020B0604020202020204" pitchFamily="34" charset="0"/>
                <a:ea typeface="Calibri" panose="020F0502020204030204" pitchFamily="34" charset="0"/>
              </a:rPr>
              <a:t>Monoclonal aG1-Ab effectively inhibited BMP4-induced SMAD1 phosphorylation in LX2 cells </a:t>
            </a:r>
            <a:r>
              <a:rPr lang="en-US" sz="1800" i="1">
                <a:effectLst/>
                <a:latin typeface="Arial" panose="020B0604020202020204" pitchFamily="34" charset="0"/>
                <a:ea typeface="Calibri" panose="020F0502020204030204" pitchFamily="34" charset="0"/>
              </a:rPr>
              <a:t>in vitro</a:t>
            </a:r>
            <a:r>
              <a:rPr lang="en-US" sz="1800">
                <a:effectLst/>
                <a:latin typeface="Arial" panose="020B0604020202020204" pitchFamily="34" charset="0"/>
                <a:ea typeface="Calibri" panose="020F0502020204030204" pitchFamily="34" charset="0"/>
              </a:rPr>
              <a:t>, and showed target engagement </a:t>
            </a:r>
            <a:r>
              <a:rPr lang="en-US" sz="1800" i="1">
                <a:effectLst/>
                <a:latin typeface="Arial" panose="020B0604020202020204" pitchFamily="34" charset="0"/>
                <a:ea typeface="Calibri" panose="020F0502020204030204" pitchFamily="34" charset="0"/>
              </a:rPr>
              <a:t>in vivo, </a:t>
            </a:r>
            <a:r>
              <a:rPr lang="en-US" sz="1800">
                <a:effectLst/>
                <a:latin typeface="Arial" panose="020B0604020202020204" pitchFamily="34" charset="0"/>
                <a:ea typeface="Calibri" panose="020F0502020204030204" pitchFamily="34" charset="0"/>
              </a:rPr>
              <a:t>but was ineffective in reducing histological fibrosis and inflammation in a rat CDA-HFD model of NASH fibrosis (Fig. B). We determined the impact of aG1-Ab treatment in human disease by treating human cirrhotic PCLS with the aG1-Ab and saw no changes in fibrosis marker gene expression when compared to iso-Ab (Fig. C). Likewise on primary human myofibroblasts, aG1-Ab treatment was without effect on fibrosis marker gene expression. Recombinant GREM1 had no effect on leukocyte adhesion to liver endothelium in flow adhesion assays.</a:t>
            </a:r>
            <a:endParaRPr lang="en-CH" sz="1800">
              <a:effectLst/>
              <a:latin typeface="Times New Roman" panose="02020603050405020304" pitchFamily="18" charset="0"/>
              <a:ea typeface="Times New Roman" panose="02020603050405020304" pitchFamily="18" charset="0"/>
            </a:endParaRPr>
          </a:p>
          <a:p>
            <a:pPr marL="0" indent="0" algn="just">
              <a:buNone/>
            </a:pPr>
            <a:r>
              <a:rPr lang="en-GB" sz="1800" b="1">
                <a:effectLst/>
                <a:latin typeface="Arial" panose="020B0604020202020204" pitchFamily="34" charset="0"/>
                <a:ea typeface="Calibri" panose="020F0502020204030204" pitchFamily="34"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US" sz="1800">
                <a:effectLst/>
                <a:latin typeface="Arial" panose="020B0604020202020204" pitchFamily="34" charset="0"/>
                <a:ea typeface="Calibri" panose="020F0502020204030204" pitchFamily="34" charset="0"/>
              </a:rPr>
              <a:t>GREM1 expression is increased in human and rat NASH tissues. Despite evidence of target engagement, we were not able to identify any effects of GREM1 blockade on inflammation or fibrosis, suggesting redundancy of GREM1 signaling in the establishment and progression of NASH liver fibrosis.</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7843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t>Abbreviations: </a:t>
            </a:r>
            <a:r>
              <a:rPr lang="en-GB" sz="1000" i="1">
                <a:effectLst/>
                <a:latin typeface="Arial" panose="020B0604020202020204" pitchFamily="34" charset="0"/>
                <a:ea typeface="Calibri" panose="020F0502020204030204" pitchFamily="34" charset="0"/>
              </a:rPr>
              <a:t>cis-</a:t>
            </a:r>
            <a:r>
              <a:rPr lang="en-GB" sz="1000" i="1" err="1">
                <a:effectLst/>
                <a:latin typeface="Arial" panose="020B0604020202020204" pitchFamily="34" charset="0"/>
                <a:ea typeface="Calibri" panose="020F0502020204030204" pitchFamily="34" charset="0"/>
              </a:rPr>
              <a:t>pQTLs</a:t>
            </a:r>
            <a:r>
              <a:rPr lang="en-GB" sz="1000" i="1">
                <a:effectLst/>
                <a:latin typeface="Arial" panose="020B0604020202020204" pitchFamily="34" charset="0"/>
                <a:ea typeface="Calibri" panose="020F0502020204030204" pitchFamily="34" charset="0"/>
              </a:rPr>
              <a:t>, cis-protein quantitative trait locus; </a:t>
            </a:r>
            <a:r>
              <a:rPr lang="en-GB" sz="1000" i="1">
                <a:solidFill>
                  <a:schemeClr val="tx1"/>
                </a:solidFill>
                <a:effectLst/>
                <a:latin typeface="Arial" panose="020B0604020202020204" pitchFamily="34" charset="0"/>
                <a:ea typeface="Calibri" panose="020F0502020204030204" pitchFamily="34" charset="0"/>
              </a:rPr>
              <a:t>GWAS, genome-wide association studies;</a:t>
            </a:r>
            <a:r>
              <a:rPr lang="en-US" sz="1000" i="1"/>
              <a:t> </a:t>
            </a:r>
            <a:r>
              <a:rPr lang="en-GB" sz="1000" i="1">
                <a:solidFill>
                  <a:schemeClr val="tx1"/>
                </a:solidFill>
                <a:effectLst/>
                <a:latin typeface="Arial" panose="020B0604020202020204" pitchFamily="34" charset="0"/>
                <a:ea typeface="Calibri" panose="020F0502020204030204" pitchFamily="34" charset="0"/>
              </a:rPr>
              <a:t>LD-regression, linkage disequilibrium regression; </a:t>
            </a:r>
            <a:r>
              <a:rPr lang="en-US" sz="1000" i="1"/>
              <a:t>MAFLD, </a:t>
            </a:r>
            <a:r>
              <a:rPr lang="en-GB" sz="1800" i="1" u="none">
                <a:effectLst/>
                <a:latin typeface="Arial" panose="020B0604020202020204" pitchFamily="34" charset="0"/>
              </a:rPr>
              <a:t>m</a:t>
            </a:r>
            <a:r>
              <a:rPr lang="en-GB" sz="1800" i="1" u="none">
                <a:effectLst/>
                <a:latin typeface="Arial" panose="020B0604020202020204" pitchFamily="34" charset="0"/>
                <a:ea typeface="Calibri" panose="020F0502020204030204" pitchFamily="34" charset="0"/>
              </a:rPr>
              <a:t>etabolic dysfunction-associated fatty liver disease; MR, </a:t>
            </a:r>
            <a:r>
              <a:rPr lang="en-GB" sz="1800" i="1" u="none">
                <a:solidFill>
                  <a:schemeClr val="tx1"/>
                </a:solidFill>
                <a:effectLst/>
                <a:latin typeface="Arial" panose="020B0604020202020204" pitchFamily="34" charset="0"/>
                <a:ea typeface="Calibri" panose="020F0502020204030204" pitchFamily="34" charset="0"/>
              </a:rPr>
              <a:t>m</a:t>
            </a:r>
            <a:r>
              <a:rPr lang="en-GB" sz="1800" i="1">
                <a:solidFill>
                  <a:schemeClr val="tx1"/>
                </a:solidFill>
                <a:effectLst/>
                <a:latin typeface="Arial" panose="020B0604020202020204" pitchFamily="34" charset="0"/>
                <a:ea typeface="Calibri" panose="020F0502020204030204" pitchFamily="34" charset="0"/>
              </a:rPr>
              <a:t>endelian randomization; </a:t>
            </a:r>
            <a:r>
              <a:rPr lang="en-US" sz="1800" i="1"/>
              <a:t>NAFLD, non-alcoholic fatty liver disease</a:t>
            </a:r>
            <a:r>
              <a:rPr lang="en-US" sz="1800" b="0" i="0" kern="1200">
                <a:solidFill>
                  <a:sysClr val="windowText" lastClr="000000"/>
                </a:solidFill>
                <a:latin typeface="+mn-lt"/>
                <a:ea typeface="+mn-ea"/>
                <a:cs typeface="Arial" panose="020B0604020202020204" pitchFamily="34" charset="0"/>
              </a:rPr>
              <a:t>; </a:t>
            </a:r>
            <a:r>
              <a:rPr lang="en-US" sz="1800" i="1">
                <a:solidFill>
                  <a:sysClr val="windowText" lastClr="000000"/>
                </a:solidFill>
                <a:cs typeface="Arial" panose="020B0604020202020204" pitchFamily="34" charset="0"/>
              </a:rPr>
              <a:t>NASH, non-alcoholic steatohepatitis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1" u="none" kern="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P02-21-YI </a:t>
            </a:r>
          </a:p>
          <a:p>
            <a:pPr marL="0" indent="0">
              <a:spcBef>
                <a:spcPts val="1200"/>
              </a:spcBef>
              <a:buNone/>
            </a:pPr>
            <a:r>
              <a:rPr lang="en-US" sz="1800" b="1" u="none" kern="0">
                <a:solidFill>
                  <a:srgbClr val="2F5496"/>
                </a:solidFill>
                <a:effectLst/>
                <a:latin typeface="Arial" panose="020B0604020202020204" pitchFamily="34" charset="0"/>
                <a:ea typeface="Yu Gothic Light" panose="020B0300000000000000" pitchFamily="34" charset="-128"/>
                <a:cs typeface="Times New Roman" panose="02020603050405020304" pitchFamily="18" charset="0"/>
              </a:rPr>
              <a:t>Investigation of the plasma proteome to identify drug targets for non-alcoholic fatty liver disease and metabolic dysfunction-associated fatty liver disease</a:t>
            </a:r>
            <a:endParaRPr lang="en-CH" sz="1800" u="none">
              <a:effectLst/>
              <a:latin typeface="Times New Roman" panose="02020603050405020304" pitchFamily="18" charset="0"/>
              <a:ea typeface="Times New Roman" panose="02020603050405020304" pitchFamily="18" charset="0"/>
            </a:endParaRPr>
          </a:p>
          <a:p>
            <a:pPr marL="0" indent="0" algn="just">
              <a:buNone/>
            </a:pPr>
            <a:r>
              <a:rPr lang="en-US" sz="1800" u="sng">
                <a:effectLst/>
                <a:latin typeface="Arial" panose="020B0604020202020204" pitchFamily="34" charset="0"/>
                <a:ea typeface="Times New Roman" panose="02020603050405020304" pitchFamily="18" charset="0"/>
              </a:rPr>
              <a:t>Jun Liu</a:t>
            </a:r>
            <a:r>
              <a:rPr lang="en-US" sz="1800" baseline="30000">
                <a:effectLst/>
                <a:latin typeface="Arial" panose="020B0604020202020204" pitchFamily="34" charset="0"/>
                <a:ea typeface="Times New Roman" panose="02020603050405020304" pitchFamily="18" charset="0"/>
              </a:rPr>
              <a:t>1</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Thomas Richardson</a:t>
            </a:r>
            <a:r>
              <a:rPr lang="en-US" sz="1800" baseline="30000">
                <a:effectLst/>
                <a:latin typeface="Arial" panose="020B0604020202020204" pitchFamily="34" charset="0"/>
                <a:ea typeface="Times New Roman" panose="02020603050405020304" pitchFamily="18" charset="0"/>
              </a:rPr>
              <a:t>2 3</a:t>
            </a:r>
            <a:r>
              <a:rPr lang="en-GB" sz="1800">
                <a:effectLst/>
                <a:latin typeface="Arial" panose="020B0604020202020204" pitchFamily="34" charset="0"/>
                <a:ea typeface="Arial" panose="020B0604020202020204" pitchFamily="34" charset="0"/>
              </a:rPr>
              <a:t>, </a:t>
            </a:r>
            <a:r>
              <a:rPr lang="en-US" sz="1800" err="1">
                <a:effectLst/>
                <a:latin typeface="Arial" panose="020B0604020202020204" pitchFamily="34" charset="0"/>
                <a:ea typeface="Times New Roman" panose="02020603050405020304" pitchFamily="18" charset="0"/>
              </a:rPr>
              <a:t>Lingyan</a:t>
            </a:r>
            <a:r>
              <a:rPr lang="en-US" sz="1800">
                <a:effectLst/>
                <a:latin typeface="Arial" panose="020B0604020202020204" pitchFamily="34" charset="0"/>
                <a:ea typeface="Times New Roman" panose="02020603050405020304" pitchFamily="18" charset="0"/>
              </a:rPr>
              <a:t> Chen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Sile Hu</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Matthew Traylor</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Joanna Howson</a:t>
            </a:r>
            <a:r>
              <a:rPr lang="en-US" sz="1800" baseline="30000">
                <a:effectLst/>
                <a:latin typeface="Arial" panose="020B0604020202020204" pitchFamily="34" charset="0"/>
                <a:ea typeface="Times New Roman" panose="02020603050405020304" pitchFamily="18" charset="0"/>
              </a:rPr>
              <a:t>3</a:t>
            </a:r>
            <a:r>
              <a:rPr lang="en-GB" sz="180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Times New Roman" panose="02020603050405020304" pitchFamily="18" charset="0"/>
              </a:rPr>
              <a:t>Cornelia van Duijn</a:t>
            </a:r>
            <a:r>
              <a:rPr lang="en-US" sz="1800" baseline="30000">
                <a:effectLst/>
                <a:latin typeface="Arial" panose="020B0604020202020204" pitchFamily="34" charset="0"/>
                <a:ea typeface="Times New Roman" panose="02020603050405020304" pitchFamily="18" charset="0"/>
              </a:rPr>
              <a:t>1</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i="1" baseline="30000">
                <a:effectLst/>
                <a:latin typeface="Arial" panose="020B0604020202020204" pitchFamily="34" charset="0"/>
                <a:ea typeface="Times New Roman" panose="02020603050405020304" pitchFamily="18" charset="0"/>
              </a:rPr>
              <a:t>1</a:t>
            </a:r>
            <a:r>
              <a:rPr lang="en-US" sz="1800" i="1">
                <a:effectLst/>
                <a:latin typeface="Arial" panose="020B0604020202020204" pitchFamily="34" charset="0"/>
                <a:ea typeface="Times New Roman" panose="02020603050405020304" pitchFamily="18" charset="0"/>
              </a:rPr>
              <a:t>University of Oxford, Nuffield Department of Population Health</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2</a:t>
            </a:r>
            <a:r>
              <a:rPr lang="en-US" sz="1800" i="1">
                <a:effectLst/>
                <a:latin typeface="Arial" panose="020B0604020202020204" pitchFamily="34" charset="0"/>
                <a:ea typeface="Times New Roman" panose="02020603050405020304" pitchFamily="18" charset="0"/>
              </a:rPr>
              <a:t>Bristol Medical School, University of Bristol, Population Health Sciences</a:t>
            </a:r>
            <a:r>
              <a:rPr lang="en-GB" sz="1800">
                <a:effectLst/>
                <a:latin typeface="Arial" panose="020B0604020202020204" pitchFamily="34" charset="0"/>
                <a:ea typeface="Arial" panose="020B0604020202020204" pitchFamily="34" charset="0"/>
              </a:rPr>
              <a:t>, </a:t>
            </a:r>
            <a:r>
              <a:rPr lang="en-US" sz="1800" i="1" baseline="30000">
                <a:effectLst/>
                <a:latin typeface="Arial" panose="020B0604020202020204" pitchFamily="34" charset="0"/>
                <a:ea typeface="Times New Roman" panose="02020603050405020304" pitchFamily="18" charset="0"/>
              </a:rPr>
              <a:t>3</a:t>
            </a:r>
            <a:r>
              <a:rPr lang="en-US" sz="1800" i="1">
                <a:effectLst/>
                <a:latin typeface="Arial" panose="020B0604020202020204" pitchFamily="34" charset="0"/>
                <a:ea typeface="Times New Roman" panose="02020603050405020304" pitchFamily="18" charset="0"/>
              </a:rPr>
              <a:t>Novo Nordisk Research Centre Oxford, Genetics Centre-of-Excellence</a:t>
            </a:r>
            <a:endParaRPr lang="en-CH" sz="1800">
              <a:effectLst/>
              <a:latin typeface="Times New Roman" panose="02020603050405020304" pitchFamily="18" charset="0"/>
              <a:ea typeface="Times New Roman" panose="02020603050405020304" pitchFamily="18" charset="0"/>
            </a:endParaRPr>
          </a:p>
          <a:p>
            <a:pPr marL="0" indent="0" algn="just">
              <a:buNone/>
            </a:pPr>
            <a:r>
              <a:rPr lang="en-US" sz="1800">
                <a:effectLst/>
                <a:latin typeface="Arial" panose="020B0604020202020204" pitchFamily="34" charset="0"/>
                <a:ea typeface="Times New Roman" panose="02020603050405020304" pitchFamily="18" charset="0"/>
              </a:rPr>
              <a:t>Email:</a:t>
            </a:r>
            <a:r>
              <a:rPr lang="en-US" sz="1800" i="1">
                <a:effectLst/>
                <a:latin typeface="Arial" panose="020B0604020202020204" pitchFamily="34" charset="0"/>
                <a:ea typeface="Times New Roman" panose="02020603050405020304" pitchFamily="18" charset="0"/>
              </a:rPr>
              <a:t> </a:t>
            </a:r>
            <a:r>
              <a:rPr lang="en-US" sz="1800" u="sng">
                <a:solidFill>
                  <a:srgbClr val="0000FF"/>
                </a:solidFill>
                <a:effectLst/>
                <a:latin typeface="Arial" panose="020B0604020202020204" pitchFamily="34" charset="0"/>
                <a:ea typeface="Times New Roman" panose="02020603050405020304" pitchFamily="18" charset="0"/>
                <a:hlinkClick r:id="rId3"/>
              </a:rPr>
              <a:t>jun.liu@ndph.ox.ac.uk</a:t>
            </a:r>
            <a:r>
              <a:rPr lang="en-US" sz="1800">
                <a:effectLst/>
                <a:latin typeface="Arial" panose="020B0604020202020204" pitchFamily="34" charset="0"/>
                <a:ea typeface="Times New Roman" panose="02020603050405020304" pitchFamily="18" charset="0"/>
              </a:rPr>
              <a:t> </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US" sz="1800" b="1">
              <a:effectLst/>
              <a:latin typeface="Arial" panose="020B0604020202020204" pitchFamily="34" charset="0"/>
              <a:ea typeface="Times New Roman" panose="02020603050405020304" pitchFamily="18" charset="0"/>
            </a:endParaRPr>
          </a:p>
          <a:p>
            <a:pPr marL="0" indent="0" algn="just">
              <a:buNone/>
            </a:pPr>
            <a:r>
              <a:rPr lang="en-US" sz="1800" b="1">
                <a:effectLst/>
                <a:latin typeface="Arial" panose="020B0604020202020204" pitchFamily="34" charset="0"/>
                <a:ea typeface="Times New Roman" panose="02020603050405020304" pitchFamily="18" charset="0"/>
              </a:rPr>
              <a:t>Background and aims: </a:t>
            </a:r>
            <a:r>
              <a:rPr lang="en-GB" sz="1800">
                <a:effectLst/>
                <a:latin typeface="Arial" panose="020B0604020202020204" pitchFamily="34" charset="0"/>
                <a:ea typeface="Calibri" panose="020F0502020204030204" pitchFamily="34" charset="0"/>
              </a:rPr>
              <a:t>Non-alcoholic fatty liver disease (NAFLD) is a leading cause of liver disease with slow progression and absence of pharmacological treatment. Metabolic dysfunction-associated fatty liver disease (MAFLD) is a new trait definition that does not include alcohol consumption. We aimed to study the joined molecular mechanism of NAFLD and MAFLD at the genetic and proteomic level and explore potential drug targets.</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GB" sz="1800" b="1">
              <a:effectLst/>
              <a:latin typeface="Arial" panose="020B0604020202020204" pitchFamily="34" charset="0"/>
              <a:ea typeface="Calibri" panose="020F0502020204030204" pitchFamily="34" charset="0"/>
            </a:endParaRPr>
          </a:p>
          <a:p>
            <a:pPr marL="0" indent="0" algn="just">
              <a:buNone/>
            </a:pPr>
            <a:r>
              <a:rPr lang="en-US" sz="1800" b="1">
                <a:effectLst/>
                <a:latin typeface="Arial" panose="020B0604020202020204" pitchFamily="34" charset="0"/>
                <a:ea typeface="Calibri" panose="020F0502020204030204" pitchFamily="34" charset="0"/>
              </a:rPr>
              <a:t>Method: </a:t>
            </a:r>
            <a:r>
              <a:rPr lang="en-GB" sz="1800">
                <a:effectLst/>
                <a:latin typeface="Arial" panose="020B0604020202020204" pitchFamily="34" charset="0"/>
                <a:ea typeface="Calibri" panose="020F0502020204030204" pitchFamily="34" charset="0"/>
              </a:rPr>
              <a:t>We analysed 1, 472 plasma proteins measured using the </a:t>
            </a:r>
            <a:r>
              <a:rPr lang="en-GB" sz="1800" err="1">
                <a:effectLst/>
                <a:latin typeface="Arial" panose="020B0604020202020204" pitchFamily="34" charset="0"/>
                <a:ea typeface="Calibri" panose="020F0502020204030204" pitchFamily="34" charset="0"/>
              </a:rPr>
              <a:t>Olink</a:t>
            </a:r>
            <a:r>
              <a:rPr lang="en-GB" sz="1800">
                <a:effectLst/>
                <a:latin typeface="Arial" panose="020B0604020202020204" pitchFamily="34" charset="0"/>
                <a:ea typeface="Calibri" panose="020F0502020204030204" pitchFamily="34" charset="0"/>
              </a:rPr>
              <a:t> platform in 44, 031 randomly selected European participants from UK Biobank, including 729 patients with NAFLD and 16, 927 with MAFLD. Logistic regression was performed for associations of proteins and NAFLD or MAFLD. We investigated the genetic and proteomic correlation between NAFLD and MAFLD using LD-regression and protein associations. We further used multiple genetic methods, such us genome-wide association studies (GWAS) and Mendelian randomization (MR), to identify proteins that may be potential drug targets of NAFLD or MAFLD.</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GB" sz="1800" b="1">
              <a:effectLst/>
              <a:latin typeface="Arial" panose="020B0604020202020204" pitchFamily="34" charset="0"/>
              <a:ea typeface="Calibri" panose="020F0502020204030204" pitchFamily="34" charset="0"/>
            </a:endParaRPr>
          </a:p>
          <a:p>
            <a:pPr marL="0" indent="0" algn="just">
              <a:buNone/>
            </a:pPr>
            <a:r>
              <a:rPr lang="en-US" sz="1800" b="1">
                <a:effectLst/>
                <a:latin typeface="Arial" panose="020B0604020202020204" pitchFamily="34" charset="0"/>
                <a:ea typeface="Calibri" panose="020F0502020204030204" pitchFamily="34" charset="0"/>
              </a:rPr>
              <a:t>Results: </a:t>
            </a:r>
            <a:r>
              <a:rPr lang="en-GB" sz="1800">
                <a:solidFill>
                  <a:srgbClr val="000000"/>
                </a:solidFill>
                <a:effectLst/>
                <a:latin typeface="Arial" panose="020B0604020202020204" pitchFamily="34" charset="0"/>
                <a:ea typeface="Times New Roman" panose="02020603050405020304" pitchFamily="18" charset="0"/>
              </a:rPr>
              <a:t>We identified 1, 145 proteins cross-sectionally associated with NAFLD or MAFLD. We found a high genetic correlation (</a:t>
            </a:r>
            <a:r>
              <a:rPr lang="en-GB" sz="1800" err="1">
                <a:solidFill>
                  <a:srgbClr val="000000"/>
                </a:solidFill>
                <a:effectLst/>
                <a:latin typeface="Arial" panose="020B0604020202020204" pitchFamily="34" charset="0"/>
                <a:ea typeface="Times New Roman" panose="02020603050405020304" pitchFamily="18" charset="0"/>
              </a:rPr>
              <a:t>r</a:t>
            </a:r>
            <a:r>
              <a:rPr lang="en-GB" sz="1800" baseline="-25000" err="1">
                <a:solidFill>
                  <a:srgbClr val="000000"/>
                </a:solidFill>
                <a:effectLst/>
                <a:latin typeface="Arial" panose="020B0604020202020204" pitchFamily="34" charset="0"/>
                <a:ea typeface="Times New Roman" panose="02020603050405020304" pitchFamily="18" charset="0"/>
              </a:rPr>
              <a:t>g</a:t>
            </a:r>
            <a:r>
              <a:rPr lang="en-GB" sz="1800">
                <a:solidFill>
                  <a:srgbClr val="000000"/>
                </a:solidFill>
                <a:effectLst/>
                <a:latin typeface="Arial" panose="020B0604020202020204" pitchFamily="34" charset="0"/>
                <a:ea typeface="Times New Roman" panose="02020603050405020304" pitchFamily="18" charset="0"/>
              </a:rPr>
              <a:t> = 0.84) between NAFLD and </a:t>
            </a:r>
            <a:r>
              <a:rPr lang="en-GB" sz="1800" err="1">
                <a:solidFill>
                  <a:srgbClr val="000000"/>
                </a:solidFill>
                <a:effectLst/>
                <a:latin typeface="Arial" panose="020B0604020202020204" pitchFamily="34" charset="0"/>
                <a:ea typeface="Times New Roman" panose="02020603050405020304" pitchFamily="18" charset="0"/>
              </a:rPr>
              <a:t>MAFLD</a:t>
            </a:r>
            <a:r>
              <a:rPr lang="en-GB" sz="1800" baseline="-25000" err="1">
                <a:solidFill>
                  <a:srgbClr val="000000"/>
                </a:solidFill>
                <a:effectLst/>
                <a:latin typeface="Arial" panose="020B0604020202020204" pitchFamily="34" charset="0"/>
                <a:ea typeface="Times New Roman" panose="02020603050405020304" pitchFamily="18" charset="0"/>
              </a:rPr>
              <a:t>excl.NAFLD</a:t>
            </a:r>
            <a:r>
              <a:rPr lang="en-GB" sz="1800">
                <a:solidFill>
                  <a:srgbClr val="000000"/>
                </a:solidFill>
                <a:effectLst/>
                <a:latin typeface="Arial" panose="020B0604020202020204" pitchFamily="34" charset="0"/>
                <a:ea typeface="Times New Roman" panose="02020603050405020304" pitchFamily="18" charset="0"/>
              </a:rPr>
              <a:t>, and 98.5% of the NAFLD-associated proteins were also associated with </a:t>
            </a:r>
            <a:r>
              <a:rPr lang="en-GB" sz="1800" err="1">
                <a:solidFill>
                  <a:srgbClr val="000000"/>
                </a:solidFill>
                <a:effectLst/>
                <a:latin typeface="Arial" panose="020B0604020202020204" pitchFamily="34" charset="0"/>
                <a:ea typeface="Times New Roman" panose="02020603050405020304" pitchFamily="18" charset="0"/>
              </a:rPr>
              <a:t>MAFLD</a:t>
            </a:r>
            <a:r>
              <a:rPr lang="en-GB" sz="1800" baseline="-25000" err="1">
                <a:solidFill>
                  <a:srgbClr val="000000"/>
                </a:solidFill>
                <a:effectLst/>
                <a:latin typeface="Arial" panose="020B0604020202020204" pitchFamily="34" charset="0"/>
                <a:ea typeface="Times New Roman" panose="02020603050405020304" pitchFamily="18" charset="0"/>
              </a:rPr>
              <a:t>excl.NAFLD</a:t>
            </a:r>
            <a:r>
              <a:rPr lang="en-GB" sz="1800">
                <a:solidFill>
                  <a:srgbClr val="000000"/>
                </a:solidFill>
                <a:effectLst/>
                <a:latin typeface="Arial" panose="020B0604020202020204" pitchFamily="34" charset="0"/>
                <a:ea typeface="Times New Roman" panose="02020603050405020304" pitchFamily="18" charset="0"/>
              </a:rPr>
              <a:t>. The proteomic correlation between NAFLD and </a:t>
            </a:r>
            <a:r>
              <a:rPr lang="en-GB" sz="1800" err="1">
                <a:solidFill>
                  <a:srgbClr val="000000"/>
                </a:solidFill>
                <a:effectLst/>
                <a:latin typeface="Arial" panose="020B0604020202020204" pitchFamily="34" charset="0"/>
                <a:ea typeface="Times New Roman" panose="02020603050405020304" pitchFamily="18" charset="0"/>
              </a:rPr>
              <a:t>MAFLD</a:t>
            </a:r>
            <a:r>
              <a:rPr lang="en-GB" sz="1800" baseline="-25000" err="1">
                <a:solidFill>
                  <a:srgbClr val="000000"/>
                </a:solidFill>
                <a:effectLst/>
                <a:latin typeface="Arial" panose="020B0604020202020204" pitchFamily="34" charset="0"/>
                <a:ea typeface="Times New Roman" panose="02020603050405020304" pitchFamily="18" charset="0"/>
              </a:rPr>
              <a:t>excl.NAFLD</a:t>
            </a:r>
            <a:r>
              <a:rPr lang="en-GB" sz="1800">
                <a:solidFill>
                  <a:srgbClr val="000000"/>
                </a:solidFill>
                <a:effectLst/>
                <a:latin typeface="Arial" panose="020B0604020202020204" pitchFamily="34" charset="0"/>
                <a:ea typeface="Times New Roman" panose="02020603050405020304" pitchFamily="18" charset="0"/>
              </a:rPr>
              <a:t> is 0.93. We performed GWAS for each of the proteins and identified 16, 034 </a:t>
            </a:r>
            <a:r>
              <a:rPr lang="en-GB" sz="1800">
                <a:effectLst/>
                <a:latin typeface="Arial" panose="020B0604020202020204" pitchFamily="34" charset="0"/>
                <a:ea typeface="Calibri" panose="020F0502020204030204" pitchFamily="34" charset="0"/>
              </a:rPr>
              <a:t>cis-protein quantitative trait locus (cis-</a:t>
            </a:r>
            <a:r>
              <a:rPr lang="en-GB" sz="1800" err="1">
                <a:effectLst/>
                <a:latin typeface="Arial" panose="020B0604020202020204" pitchFamily="34" charset="0"/>
                <a:ea typeface="Calibri" panose="020F0502020204030204" pitchFamily="34" charset="0"/>
              </a:rPr>
              <a:t>pQTLs</a:t>
            </a:r>
            <a:r>
              <a:rPr lang="en-GB" sz="1800">
                <a:effectLst/>
                <a:latin typeface="Arial" panose="020B0604020202020204" pitchFamily="34" charset="0"/>
                <a:ea typeface="Calibri" panose="020F0502020204030204" pitchFamily="34" charset="0"/>
              </a:rPr>
              <a:t>)</a:t>
            </a:r>
            <a:r>
              <a:rPr lang="en-GB" sz="1800">
                <a:solidFill>
                  <a:srgbClr val="000000"/>
                </a:solidFill>
                <a:effectLst/>
                <a:latin typeface="Arial" panose="020B0604020202020204" pitchFamily="34" charset="0"/>
                <a:ea typeface="Times New Roman" panose="02020603050405020304" pitchFamily="18" charset="0"/>
              </a:rPr>
              <a:t>. Using MR, we identified three proteins associated with NAFLD and 13 with MAFLD (p &lt;</a:t>
            </a:r>
            <a:r>
              <a:rPr lang="en-GB" sz="1800">
                <a:effectLst/>
                <a:latin typeface="Arial" panose="020B0604020202020204" pitchFamily="34" charset="0"/>
                <a:ea typeface="Calibri" panose="020F0502020204030204" pitchFamily="34" charset="0"/>
              </a:rPr>
              <a:t>3.3</a:t>
            </a:r>
            <a:r>
              <a:rPr lang="en-GB" sz="1800">
                <a:solidFill>
                  <a:srgbClr val="000000"/>
                </a:solidFill>
                <a:effectLst/>
                <a:latin typeface="Arial" panose="020B0604020202020204" pitchFamily="34" charset="0"/>
                <a:ea typeface="Times New Roman" panose="02020603050405020304" pitchFamily="18" charset="0"/>
              </a:rPr>
              <a:t>×10</a:t>
            </a:r>
            <a:r>
              <a:rPr lang="en-GB" sz="1800" baseline="30000">
                <a:solidFill>
                  <a:srgbClr val="000000"/>
                </a:solidFill>
                <a:effectLst/>
                <a:latin typeface="Arial" panose="020B0604020202020204" pitchFamily="34" charset="0"/>
                <a:ea typeface="Times New Roman" panose="02020603050405020304" pitchFamily="18" charset="0"/>
              </a:rPr>
              <a:t>-</a:t>
            </a:r>
            <a:r>
              <a:rPr lang="en-GB" sz="1800" baseline="30000">
                <a:effectLst/>
                <a:latin typeface="Arial" panose="020B0604020202020204" pitchFamily="34" charset="0"/>
                <a:ea typeface="Calibri" panose="020F0502020204030204" pitchFamily="34" charset="0"/>
              </a:rPr>
              <a:t>4</a:t>
            </a:r>
            <a:r>
              <a:rPr lang="en-GB" sz="1800">
                <a:solidFill>
                  <a:srgbClr val="000000"/>
                </a:solidFill>
                <a:effectLst/>
                <a:latin typeface="Arial" panose="020B0604020202020204" pitchFamily="34" charset="0"/>
                <a:ea typeface="Times New Roman" panose="02020603050405020304" pitchFamily="18" charset="0"/>
              </a:rPr>
              <a:t>). Among them, GGT1 was highlighted by multiple methods, including MR (p = 3.4×10</a:t>
            </a:r>
            <a:r>
              <a:rPr lang="en-GB" sz="1800" baseline="30000">
                <a:solidFill>
                  <a:srgbClr val="000000"/>
                </a:solidFill>
                <a:effectLst/>
                <a:latin typeface="Arial" panose="020B0604020202020204" pitchFamily="34" charset="0"/>
                <a:ea typeface="Times New Roman" panose="02020603050405020304" pitchFamily="18" charset="0"/>
              </a:rPr>
              <a:t>-43</a:t>
            </a:r>
            <a:r>
              <a:rPr lang="en-GB" sz="1800">
                <a:solidFill>
                  <a:srgbClr val="000000"/>
                </a:solidFill>
                <a:effectLst/>
                <a:latin typeface="Arial" panose="020B0604020202020204" pitchFamily="34" charset="0"/>
                <a:ea typeface="Times New Roman" panose="02020603050405020304" pitchFamily="18" charset="0"/>
              </a:rPr>
              <a:t>), colocalization (Posterior Probability = 0.99), and rare variant analysis (22:24627868:T:C, p = 2.4×10</a:t>
            </a:r>
            <a:r>
              <a:rPr lang="en-GB" sz="1800" baseline="30000">
                <a:solidFill>
                  <a:srgbClr val="000000"/>
                </a:solidFill>
                <a:effectLst/>
                <a:latin typeface="Arial" panose="020B0604020202020204" pitchFamily="34" charset="0"/>
                <a:ea typeface="Times New Roman" panose="02020603050405020304" pitchFamily="18" charset="0"/>
              </a:rPr>
              <a:t>-5</a:t>
            </a:r>
            <a:r>
              <a:rPr lang="en-GB" sz="1800">
                <a:solidFill>
                  <a:srgbClr val="000000"/>
                </a:solidFill>
                <a:effectLst/>
                <a:latin typeface="Arial" panose="020B0604020202020204" pitchFamily="34" charset="0"/>
                <a:ea typeface="Times New Roman" panose="02020603050405020304" pitchFamily="18" charset="0"/>
              </a:rPr>
              <a:t>). It is also associated with non-alcoholic steatohepatitis (beta = 1.7, P = 1.2×10</a:t>
            </a:r>
            <a:r>
              <a:rPr lang="en-GB" sz="1800" baseline="30000">
                <a:solidFill>
                  <a:srgbClr val="000000"/>
                </a:solidFill>
                <a:effectLst/>
                <a:latin typeface="Arial" panose="020B0604020202020204" pitchFamily="34" charset="0"/>
                <a:ea typeface="Times New Roman" panose="02020603050405020304" pitchFamily="18" charset="0"/>
              </a:rPr>
              <a:t>-22</a:t>
            </a:r>
            <a:r>
              <a:rPr lang="en-GB" sz="1800">
                <a:solidFill>
                  <a:srgbClr val="000000"/>
                </a:solidFill>
                <a:effectLst/>
                <a:latin typeface="Arial" panose="020B0604020202020204" pitchFamily="34" charset="0"/>
                <a:ea typeface="Times New Roman" panose="02020603050405020304" pitchFamily="18" charset="0"/>
              </a:rPr>
              <a:t>). We did not find any adverse effects of perturbing GGT1 using phenome-wide association studies.</a:t>
            </a:r>
            <a:endParaRPr lang="en-CH" sz="1800">
              <a:effectLst/>
              <a:latin typeface="Times New Roman" panose="02020603050405020304" pitchFamily="18" charset="0"/>
              <a:ea typeface="Times New Roman" panose="02020603050405020304" pitchFamily="18" charset="0"/>
            </a:endParaRPr>
          </a:p>
          <a:p>
            <a:pPr marL="0" indent="0" algn="just">
              <a:buNone/>
            </a:pPr>
            <a:endParaRPr lang="en-GB" sz="1800" b="1">
              <a:solidFill>
                <a:srgbClr val="000000"/>
              </a:solidFill>
              <a:effectLst/>
              <a:latin typeface="Arial" panose="020B0604020202020204" pitchFamily="34" charset="0"/>
              <a:ea typeface="Calibri" panose="020F0502020204030204" pitchFamily="34" charset="0"/>
            </a:endParaRPr>
          </a:p>
          <a:p>
            <a:pPr marL="0" indent="0" algn="just">
              <a:buNone/>
            </a:pPr>
            <a:r>
              <a:rPr lang="en-US" sz="1800" b="1">
                <a:effectLst/>
                <a:latin typeface="Arial" panose="020B0604020202020204" pitchFamily="34" charset="0"/>
                <a:ea typeface="Calibri" panose="020F0502020204030204" pitchFamily="34" charset="0"/>
              </a:rPr>
              <a:t>Conclusion: </a:t>
            </a:r>
            <a:r>
              <a:rPr lang="en-GB" sz="1800">
                <a:effectLst/>
                <a:latin typeface="Arial" panose="020B0604020202020204" pitchFamily="34" charset="0"/>
                <a:ea typeface="Calibri" panose="020F0502020204030204" pitchFamily="34" charset="0"/>
              </a:rPr>
              <a:t>Our study shows that genetic and proteomic signatures between NAFLD and MAFLD strongly overlap, suggesting that MAFLD may be a common trait that allows powerful aetiological and intervention studies. We identify 15 potential drug targets of NAFLD or MAFLD. GGT1 is one of the consistent drug proteins emerging for fatty liver disease.</a:t>
            </a:r>
            <a:endParaRPr lang="en-CH" sz="1800">
              <a:effectLst/>
              <a:latin typeface="Times New Roman" panose="02020603050405020304" pitchFamily="18" charset="0"/>
              <a:ea typeface="Times New Roman" panose="02020603050405020304" pitchFamily="18"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9226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19.jpeg"/><Relationship Id="rId5" Type="http://schemas.openxmlformats.org/officeDocument/2006/relationships/image" Target="../media/image12.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image" Target="../media/image21.svg"/><Relationship Id="rId2" Type="http://schemas.openxmlformats.org/officeDocument/2006/relationships/slideLayout" Target="../slideLayouts/slideLayout17.xml"/><Relationship Id="rId1" Type="http://schemas.openxmlformats.org/officeDocument/2006/relationships/tags" Target="../tags/tag2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slide" Target="slide3.xml"/><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1.xml"/><Relationship Id="rId6" Type="http://schemas.openxmlformats.org/officeDocument/2006/relationships/image" Target="../media/image26.jpeg"/><Relationship Id="rId5" Type="http://schemas.openxmlformats.org/officeDocument/2006/relationships/image" Target="../media/image12.pn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0.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slide" Target="slide3.xml"/><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2.xml"/><Relationship Id="rId7"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slide" Target="slide3.xml"/><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5.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5.svg"/><Relationship Id="rId2" Type="http://schemas.openxmlformats.org/officeDocument/2006/relationships/slideLayout" Target="../slideLayouts/slideLayout1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3" Type="http://schemas.openxmlformats.org/officeDocument/2006/relationships/notesSlide" Target="../notesSlides/notesSlide2.xml"/><Relationship Id="rId7" Type="http://schemas.openxmlformats.org/officeDocument/2006/relationships/slide" Target="slide10.xml"/><Relationship Id="rId12" Type="http://schemas.openxmlformats.org/officeDocument/2006/relationships/slide" Target="slide21.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slide" Target="slide8.xml"/><Relationship Id="rId11" Type="http://schemas.openxmlformats.org/officeDocument/2006/relationships/slide" Target="slide19.xml"/><Relationship Id="rId5" Type="http://schemas.openxmlformats.org/officeDocument/2006/relationships/slide" Target="slide6.xml"/><Relationship Id="rId15" Type="http://schemas.openxmlformats.org/officeDocument/2006/relationships/slide" Target="slide27.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8628-876F-40DE-858E-96CD05F0AEE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E9CECFD-2FA8-4FB7-AB97-94D414BDE54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92EB1C6-15A9-4A26-8E11-DD0CE13911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custDataLst>
      <p:tags r:id="rId1"/>
    </p:custDataLst>
    <p:extLst>
      <p:ext uri="{BB962C8B-B14F-4D97-AF65-F5344CB8AC3E}">
        <p14:creationId xmlns:p14="http://schemas.microsoft.com/office/powerpoint/2010/main" val="375563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000"/>
              <a:t>Investigation of the plasma proteome to identify drug targets for non-alcoholic fatty liver disease (NAFLD) and metabolic dysfunction-associated fatty liver disease (MAFLD)</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Liu J., et al. NAFLD Summit 2022; </a:t>
            </a:r>
            <a:r>
              <a:rPr lang="en-US"/>
              <a:t>P02-21-YI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54984" y="1118957"/>
            <a:ext cx="5068486" cy="4753376"/>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GB" sz="1800">
                <a:effectLst/>
                <a:latin typeface="Arial" panose="020B0604020202020204" pitchFamily="34" charset="0"/>
                <a:ea typeface="Calibri" panose="020F0502020204030204" pitchFamily="34" charset="0"/>
              </a:rPr>
              <a:t>NAFLD is a leading cause of liver disease yet there are no pharmacological treatments </a:t>
            </a:r>
          </a:p>
          <a:p>
            <a:pPr fontAlgn="auto">
              <a:spcAft>
                <a:spcPts val="0"/>
              </a:spcAft>
              <a:buFont typeface="Arial" panose="020B0604020202020204" pitchFamily="34" charset="0"/>
              <a:buChar char="•"/>
              <a:defRPr/>
            </a:pPr>
            <a:r>
              <a:rPr lang="en-GB" sz="1800">
                <a:effectLst/>
                <a:latin typeface="Arial" panose="020B0604020202020204" pitchFamily="34" charset="0"/>
                <a:ea typeface="Calibri" panose="020F0502020204030204" pitchFamily="34" charset="0"/>
              </a:rPr>
              <a:t>A new definition, MAFLD</a:t>
            </a:r>
            <a:r>
              <a:rPr lang="en-GB" sz="1800">
                <a:latin typeface="Arial" panose="020B0604020202020204" pitchFamily="34" charset="0"/>
                <a:ea typeface="Calibri" panose="020F0502020204030204" pitchFamily="34" charset="0"/>
              </a:rPr>
              <a:t>,</a:t>
            </a:r>
            <a:r>
              <a:rPr lang="en-GB" sz="1800">
                <a:effectLst/>
                <a:latin typeface="Arial" panose="020B0604020202020204" pitchFamily="34" charset="0"/>
                <a:ea typeface="Calibri" panose="020F0502020204030204" pitchFamily="34" charset="0"/>
              </a:rPr>
              <a:t> is  inclusive, pragmatic and increasingly used, but it has not been fully explored scientifically </a:t>
            </a:r>
          </a:p>
          <a:p>
            <a:pPr fontAlgn="auto">
              <a:spcAft>
                <a:spcPts val="0"/>
              </a:spcAft>
              <a:buFont typeface="Arial" panose="020B0604020202020204" pitchFamily="34" charset="0"/>
              <a:buChar char="•"/>
              <a:defRPr/>
            </a:pPr>
            <a:r>
              <a:rPr lang="en-GB" sz="1800">
                <a:effectLst/>
                <a:latin typeface="Arial" panose="020B0604020202020204" pitchFamily="34" charset="0"/>
                <a:ea typeface="Calibri" panose="020F0502020204030204" pitchFamily="34" charset="0"/>
              </a:rPr>
              <a:t>Proteins are the targets of about 80% of the therapeutics developed to treat disease </a:t>
            </a:r>
          </a:p>
          <a:p>
            <a:pPr fontAlgn="auto">
              <a:spcAft>
                <a:spcPts val="0"/>
              </a:spcAft>
              <a:buFont typeface="Arial" panose="020B0604020202020204" pitchFamily="34" charset="0"/>
              <a:buChar char="•"/>
              <a:defRPr/>
            </a:pPr>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a:t>
            </a:r>
            <a:r>
              <a:rPr lang="en-GB" sz="1800">
                <a:solidFill>
                  <a:sysClr val="windowText" lastClr="000000"/>
                </a:solidFill>
                <a:latin typeface="Arial" panose="020B0604020202020204" pitchFamily="34" charset="0"/>
                <a:cs typeface="Arial" panose="020B0604020202020204" pitchFamily="34" charset="0"/>
              </a:rPr>
              <a:t>t</a:t>
            </a:r>
            <a:r>
              <a:rPr lang="en-GB" sz="1800">
                <a:effectLst/>
                <a:latin typeface="Arial" panose="020B0604020202020204" pitchFamily="34" charset="0"/>
                <a:ea typeface="Calibri" panose="020F0502020204030204" pitchFamily="34" charset="0"/>
              </a:rPr>
              <a:t>o investigate the genetic and molecular similarities between NAFLD and MAFLD, and to identify potential drug targets of fatty liver disease</a:t>
            </a:r>
            <a:endParaRPr lang="en-US" sz="16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5662157" y="1118957"/>
            <a:ext cx="1583480"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35" name="Straight Connector 69">
            <a:extLst>
              <a:ext uri="{FF2B5EF4-FFF2-40B4-BE49-F238E27FC236}">
                <a16:creationId xmlns:a16="http://schemas.microsoft.com/office/drawing/2014/main" id="{D8B712A5-AE87-4BC7-ADB5-ABAE4364B06C}"/>
              </a:ext>
            </a:extLst>
          </p:cNvPr>
          <p:cNvCxnSpPr>
            <a:cxnSpLocks/>
          </p:cNvCxnSpPr>
          <p:nvPr/>
        </p:nvCxnSpPr>
        <p:spPr bwMode="auto">
          <a:xfrm>
            <a:off x="5513380" y="1203793"/>
            <a:ext cx="0" cy="4995862"/>
          </a:xfrm>
          <a:prstGeom prst="line">
            <a:avLst/>
          </a:prstGeom>
          <a:noFill/>
          <a:ln w="9525" algn="ctr">
            <a:solidFill>
              <a:srgbClr val="19478A"/>
            </a:solidFill>
            <a:round/>
            <a:headEnd/>
            <a:tailEnd/>
          </a:ln>
        </p:spPr>
      </p:cxnSp>
      <p:grpSp>
        <p:nvGrpSpPr>
          <p:cNvPr id="10" name="Group 9">
            <a:extLst>
              <a:ext uri="{FF2B5EF4-FFF2-40B4-BE49-F238E27FC236}">
                <a16:creationId xmlns:a16="http://schemas.microsoft.com/office/drawing/2014/main" id="{90C18A73-B92D-4604-AD99-AE51DE260727}"/>
              </a:ext>
            </a:extLst>
          </p:cNvPr>
          <p:cNvGrpSpPr/>
          <p:nvPr/>
        </p:nvGrpSpPr>
        <p:grpSpPr>
          <a:xfrm>
            <a:off x="5674857" y="1619203"/>
            <a:ext cx="6303932" cy="4361674"/>
            <a:chOff x="5722968" y="1733503"/>
            <a:chExt cx="6303932" cy="4361674"/>
          </a:xfrm>
        </p:grpSpPr>
        <p:grpSp>
          <p:nvGrpSpPr>
            <p:cNvPr id="5" name="Group 4">
              <a:extLst>
                <a:ext uri="{FF2B5EF4-FFF2-40B4-BE49-F238E27FC236}">
                  <a16:creationId xmlns:a16="http://schemas.microsoft.com/office/drawing/2014/main" id="{63052A26-A24C-4163-A7E9-2BCD32AB66FD}"/>
                </a:ext>
              </a:extLst>
            </p:cNvPr>
            <p:cNvGrpSpPr/>
            <p:nvPr/>
          </p:nvGrpSpPr>
          <p:grpSpPr>
            <a:xfrm>
              <a:off x="7408089" y="1733503"/>
              <a:ext cx="4072113" cy="2681690"/>
              <a:chOff x="6424830" y="1773424"/>
              <a:chExt cx="4072113" cy="2681690"/>
            </a:xfrm>
          </p:grpSpPr>
          <p:grpSp>
            <p:nvGrpSpPr>
              <p:cNvPr id="36" name="Group 35">
                <a:extLst>
                  <a:ext uri="{FF2B5EF4-FFF2-40B4-BE49-F238E27FC236}">
                    <a16:creationId xmlns:a16="http://schemas.microsoft.com/office/drawing/2014/main" id="{9A973C3F-B711-4C9E-A40C-FB37DB667452}"/>
                  </a:ext>
                </a:extLst>
              </p:cNvPr>
              <p:cNvGrpSpPr/>
              <p:nvPr/>
            </p:nvGrpSpPr>
            <p:grpSpPr>
              <a:xfrm>
                <a:off x="6424830" y="1773424"/>
                <a:ext cx="4072113" cy="2681690"/>
                <a:chOff x="5456355" y="1514015"/>
                <a:chExt cx="4072113" cy="2681690"/>
              </a:xfrm>
            </p:grpSpPr>
            <p:sp>
              <p:nvSpPr>
                <p:cNvPr id="40" name="Rectangle 39">
                  <a:extLst>
                    <a:ext uri="{FF2B5EF4-FFF2-40B4-BE49-F238E27FC236}">
                      <a16:creationId xmlns:a16="http://schemas.microsoft.com/office/drawing/2014/main" id="{2E8F22BA-1171-48BE-8C43-61793AA4DE2E}"/>
                    </a:ext>
                  </a:extLst>
                </p:cNvPr>
                <p:cNvSpPr/>
                <p:nvPr/>
              </p:nvSpPr>
              <p:spPr>
                <a:xfrm>
                  <a:off x="7016408" y="3036384"/>
                  <a:ext cx="2512060" cy="321142"/>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16,927 patients with MAFLD</a:t>
                  </a:r>
                </a:p>
              </p:txBody>
            </p:sp>
            <p:sp>
              <p:nvSpPr>
                <p:cNvPr id="44" name="Rectangle 43">
                  <a:extLst>
                    <a:ext uri="{FF2B5EF4-FFF2-40B4-BE49-F238E27FC236}">
                      <a16:creationId xmlns:a16="http://schemas.microsoft.com/office/drawing/2014/main" id="{64483213-E50D-4952-9428-4ED49C12F3A7}"/>
                    </a:ext>
                  </a:extLst>
                </p:cNvPr>
                <p:cNvSpPr/>
                <p:nvPr/>
              </p:nvSpPr>
              <p:spPr>
                <a:xfrm>
                  <a:off x="7016407" y="2458237"/>
                  <a:ext cx="2512053" cy="319530"/>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729 patients with NAFLD</a:t>
                  </a:r>
                </a:p>
              </p:txBody>
            </p:sp>
            <p:sp>
              <p:nvSpPr>
                <p:cNvPr id="46" name="Rectangle 45">
                  <a:extLst>
                    <a:ext uri="{FF2B5EF4-FFF2-40B4-BE49-F238E27FC236}">
                      <a16:creationId xmlns:a16="http://schemas.microsoft.com/office/drawing/2014/main" id="{0619F768-E9DB-40C7-8680-5E174703BFC7}"/>
                    </a:ext>
                  </a:extLst>
                </p:cNvPr>
                <p:cNvSpPr/>
                <p:nvPr/>
              </p:nvSpPr>
              <p:spPr>
                <a:xfrm>
                  <a:off x="5657569" y="1514015"/>
                  <a:ext cx="2353331" cy="66370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44,031 randomly selected European participants from UK Biobank</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47" name="Rectangle 46">
                  <a:extLst>
                    <a:ext uri="{FF2B5EF4-FFF2-40B4-BE49-F238E27FC236}">
                      <a16:creationId xmlns:a16="http://schemas.microsoft.com/office/drawing/2014/main" id="{C77B92B3-2A5B-4022-BF9D-A35513EBA37C}"/>
                    </a:ext>
                  </a:extLst>
                </p:cNvPr>
                <p:cNvSpPr/>
                <p:nvPr/>
              </p:nvSpPr>
              <p:spPr>
                <a:xfrm>
                  <a:off x="5456355" y="3667261"/>
                  <a:ext cx="2802988" cy="528444"/>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1,472 plasma proteins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measured using the </a:t>
                  </a:r>
                  <a:r>
                    <a:rPr kumimoji="0" lang="en-GB" sz="14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Olink</a:t>
                  </a:r>
                  <a:r>
                    <a:rPr kumimoji="0" lang="en-GB" sz="1400" b="0" i="0" u="none" strike="noStrike" kern="1200" cap="none" spc="0" normalizeH="0" baseline="30000" noProof="0">
                      <a:ln>
                        <a:noFill/>
                      </a:ln>
                      <a:solidFill>
                        <a:prstClr val="black"/>
                      </a:solidFill>
                      <a:effectLst/>
                      <a:uLnTx/>
                      <a:uFillTx/>
                      <a:latin typeface="Arial" panose="020B0604020202020204" pitchFamily="34" charset="0"/>
                      <a:ea typeface="Calibri" panose="020F0502020204030204" pitchFamily="34" charset="0"/>
                      <a:cs typeface="+mn-cs"/>
                    </a:rPr>
                    <a:t>®</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platform </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48" name="Straight Arrow Connector 47">
                <a:extLst>
                  <a:ext uri="{FF2B5EF4-FFF2-40B4-BE49-F238E27FC236}">
                    <a16:creationId xmlns:a16="http://schemas.microsoft.com/office/drawing/2014/main" id="{30D4587D-9E0B-49EF-A2A6-65C1B6E9F29E}"/>
                  </a:ext>
                </a:extLst>
              </p:cNvPr>
              <p:cNvCxnSpPr>
                <a:cxnSpLocks/>
              </p:cNvCxnSpPr>
              <p:nvPr/>
            </p:nvCxnSpPr>
            <p:spPr>
              <a:xfrm>
                <a:off x="7823042" y="2437126"/>
                <a:ext cx="0" cy="1487806"/>
              </a:xfrm>
              <a:prstGeom prst="straightConnector1">
                <a:avLst/>
              </a:prstGeom>
              <a:ln w="19050">
                <a:solidFill>
                  <a:srgbClr val="004B87"/>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F7AD857-153E-422B-84D5-81FD29E28B13}"/>
                </a:ext>
              </a:extLst>
            </p:cNvPr>
            <p:cNvGrpSpPr/>
            <p:nvPr/>
          </p:nvGrpSpPr>
          <p:grpSpPr>
            <a:xfrm rot="5400000">
              <a:off x="8649000" y="2650473"/>
              <a:ext cx="363693" cy="4582501"/>
              <a:chOff x="10065184" y="2147666"/>
              <a:chExt cx="363693" cy="4582501"/>
            </a:xfrm>
          </p:grpSpPr>
          <p:cxnSp>
            <p:nvCxnSpPr>
              <p:cNvPr id="56" name="Connector: Elbow 55">
                <a:extLst>
                  <a:ext uri="{FF2B5EF4-FFF2-40B4-BE49-F238E27FC236}">
                    <a16:creationId xmlns:a16="http://schemas.microsoft.com/office/drawing/2014/main" id="{797ED15C-EABC-4B95-9F37-34969E2FD444}"/>
                  </a:ext>
                </a:extLst>
              </p:cNvPr>
              <p:cNvCxnSpPr>
                <a:cxnSpLocks/>
              </p:cNvCxnSpPr>
              <p:nvPr/>
            </p:nvCxnSpPr>
            <p:spPr>
              <a:xfrm rot="10800000" flipH="1">
                <a:off x="10068877" y="2147666"/>
                <a:ext cx="360000" cy="2304000"/>
              </a:xfrm>
              <a:prstGeom prst="bentConnector3">
                <a:avLst>
                  <a:gd name="adj1" fmla="val -383"/>
                </a:avLst>
              </a:prstGeom>
              <a:ln w="19050">
                <a:solidFill>
                  <a:srgbClr val="004B87"/>
                </a:solidFill>
                <a:tailEnd type="triangle"/>
              </a:ln>
            </p:spPr>
            <p:style>
              <a:lnRef idx="1">
                <a:schemeClr val="accent3"/>
              </a:lnRef>
              <a:fillRef idx="0">
                <a:schemeClr val="accent3"/>
              </a:fillRef>
              <a:effectRef idx="0">
                <a:schemeClr val="accent3"/>
              </a:effectRef>
              <a:fontRef idx="minor">
                <a:schemeClr val="tx1"/>
              </a:fontRef>
            </p:style>
          </p:cxnSp>
          <p:cxnSp>
            <p:nvCxnSpPr>
              <p:cNvPr id="58" name="Connector: Elbow 57">
                <a:extLst>
                  <a:ext uri="{FF2B5EF4-FFF2-40B4-BE49-F238E27FC236}">
                    <a16:creationId xmlns:a16="http://schemas.microsoft.com/office/drawing/2014/main" id="{D12BB447-77D2-4CFA-995B-35F64CA04168}"/>
                  </a:ext>
                </a:extLst>
              </p:cNvPr>
              <p:cNvCxnSpPr>
                <a:cxnSpLocks/>
              </p:cNvCxnSpPr>
              <p:nvPr/>
            </p:nvCxnSpPr>
            <p:spPr>
              <a:xfrm>
                <a:off x="10065184" y="4462167"/>
                <a:ext cx="360000" cy="2268000"/>
              </a:xfrm>
              <a:prstGeom prst="bentConnector3">
                <a:avLst>
                  <a:gd name="adj1" fmla="val -383"/>
                </a:avLst>
              </a:prstGeom>
              <a:ln w="19050">
                <a:solidFill>
                  <a:srgbClr val="004B87"/>
                </a:solidFill>
                <a:tailEnd type="triangle"/>
              </a:ln>
            </p:spPr>
            <p:style>
              <a:lnRef idx="1">
                <a:schemeClr val="accent3"/>
              </a:lnRef>
              <a:fillRef idx="0">
                <a:schemeClr val="accent3"/>
              </a:fillRef>
              <a:effectRef idx="0">
                <a:schemeClr val="accent3"/>
              </a:effectRef>
              <a:fontRef idx="minor">
                <a:schemeClr val="tx1"/>
              </a:fontRef>
            </p:style>
          </p:cxnSp>
        </p:grpSp>
        <p:sp>
          <p:nvSpPr>
            <p:cNvPr id="59" name="Rectangle 58">
              <a:extLst>
                <a:ext uri="{FF2B5EF4-FFF2-40B4-BE49-F238E27FC236}">
                  <a16:creationId xmlns:a16="http://schemas.microsoft.com/office/drawing/2014/main" id="{4ADC16B9-7D9F-4383-AEB3-958F7C578EFB}"/>
                </a:ext>
              </a:extLst>
            </p:cNvPr>
            <p:cNvSpPr/>
            <p:nvPr/>
          </p:nvSpPr>
          <p:spPr>
            <a:xfrm>
              <a:off x="5722968" y="5130419"/>
              <a:ext cx="1702805" cy="96475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0" i="0" u="none" strike="noStrike" kern="1200" cap="none" spc="0" normalizeH="0" baseline="0" noProof="0" err="1">
                  <a:ln>
                    <a:noFill/>
                  </a:ln>
                  <a:solidFill>
                    <a:prstClr val="black"/>
                  </a:solidFill>
                  <a:effectLst/>
                  <a:uLnTx/>
                  <a:uFillTx/>
                  <a:latin typeface="Arial" panose="020B0604020202020204"/>
                  <a:ea typeface="+mn-ea"/>
                  <a:cs typeface="+mn-cs"/>
                </a:rPr>
                <a:t>Logistic</a:t>
              </a:r>
              <a:r>
                <a:rPr kumimoji="0" lang="fr-CH" sz="11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CH" sz="1100" b="0" i="0" u="none" strike="noStrike" kern="1200" cap="none" spc="0" normalizeH="0" baseline="0" noProof="0" err="1">
                  <a:ln>
                    <a:noFill/>
                  </a:ln>
                  <a:solidFill>
                    <a:prstClr val="black"/>
                  </a:solidFill>
                  <a:effectLst/>
                  <a:uLnTx/>
                  <a:uFillTx/>
                  <a:latin typeface="Arial" panose="020B0604020202020204"/>
                  <a:ea typeface="+mn-ea"/>
                  <a:cs typeface="+mn-cs"/>
                </a:rPr>
                <a:t>regression</a:t>
              </a:r>
              <a:r>
                <a:rPr kumimoji="0" lang="fr-CH" sz="11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for associations of proteins and NAFLD or MAFLD</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B192378B-43E5-4FCA-8B97-CF30B2CDB4E9}"/>
                </a:ext>
              </a:extLst>
            </p:cNvPr>
            <p:cNvSpPr/>
            <p:nvPr/>
          </p:nvSpPr>
          <p:spPr>
            <a:xfrm>
              <a:off x="7967218" y="5130419"/>
              <a:ext cx="1702805" cy="96475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ea typeface="Calibri" panose="020F0502020204030204" pitchFamily="34" charset="0"/>
                </a:rPr>
                <a:t>Clinical, g</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enetic</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and proteomic correlation between NAFLD and MAFLD</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D5D95281-8018-4E3A-B440-DE1526D00028}"/>
                </a:ext>
              </a:extLst>
            </p:cNvPr>
            <p:cNvSpPr/>
            <p:nvPr/>
          </p:nvSpPr>
          <p:spPr>
            <a:xfrm>
              <a:off x="9962634" y="5117338"/>
              <a:ext cx="2064266" cy="96475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Identification of potential drug targets of NAFLD or MAFLD using multiple genetic methods (e.g. MR, colocalization)</a:t>
              </a:r>
              <a:endParaRPr kumimoji="0" lang="en-CH" sz="11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8" name="Straight Arrow Connector 7">
              <a:extLst>
                <a:ext uri="{FF2B5EF4-FFF2-40B4-BE49-F238E27FC236}">
                  <a16:creationId xmlns:a16="http://schemas.microsoft.com/office/drawing/2014/main" id="{01C17F26-1C8E-4502-9451-948C738F1E9B}"/>
                </a:ext>
              </a:extLst>
            </p:cNvPr>
            <p:cNvCxnSpPr/>
            <p:nvPr/>
          </p:nvCxnSpPr>
          <p:spPr>
            <a:xfrm>
              <a:off x="8814978" y="4432269"/>
              <a:ext cx="0" cy="684000"/>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1715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1">
            <a:extLst>
              <a:ext uri="{FF2B5EF4-FFF2-40B4-BE49-F238E27FC236}">
                <a16:creationId xmlns:a16="http://schemas.microsoft.com/office/drawing/2014/main" id="{0E0FD31C-117C-4DF0-A5BA-C3ADC3D079B9}"/>
              </a:ext>
            </a:extLst>
          </p:cNvPr>
          <p:cNvSpPr txBox="1">
            <a:spLocks/>
          </p:cNvSpPr>
          <p:nvPr/>
        </p:nvSpPr>
        <p:spPr>
          <a:xfrm>
            <a:off x="434132" y="1105562"/>
            <a:ext cx="10907206" cy="3557897"/>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1,145 proteins associated with NAFLD or MAFLD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High genetic correlation (</a:t>
            </a:r>
            <a:r>
              <a:rPr kumimoji="0" lang="en-GB" sz="18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r</a:t>
            </a:r>
            <a:r>
              <a:rPr kumimoji="0" lang="en-GB" sz="1800" b="0" i="0" u="none" strike="noStrike" kern="1200" cap="none" spc="0" normalizeH="0" baseline="-25000" noProof="0" err="1">
                <a:ln>
                  <a:noFill/>
                </a:ln>
                <a:solidFill>
                  <a:srgbClr val="000000"/>
                </a:solidFill>
                <a:effectLst/>
                <a:uLnTx/>
                <a:uFillTx/>
                <a:latin typeface="Arial" panose="020B0604020202020204" pitchFamily="34" charset="0"/>
                <a:ea typeface="Times New Roman" panose="02020603050405020304" pitchFamily="18" charset="0"/>
                <a:cs typeface="+mn-cs"/>
              </a:rPr>
              <a:t>g</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=0.84) between NAFLD and </a:t>
            </a:r>
            <a:r>
              <a:rPr kumimoji="0" lang="en-GB" sz="18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MAFLD</a:t>
            </a:r>
            <a:r>
              <a:rPr kumimoji="0" lang="en-GB" sz="1800" b="0" i="0" u="none" strike="noStrike" kern="1200" cap="none" spc="0" normalizeH="0" baseline="-25000" noProof="0" err="1">
                <a:ln>
                  <a:noFill/>
                </a:ln>
                <a:solidFill>
                  <a:srgbClr val="000000"/>
                </a:solidFill>
                <a:effectLst/>
                <a:uLnTx/>
                <a:uFillTx/>
                <a:latin typeface="Arial" panose="020B0604020202020204" pitchFamily="34" charset="0"/>
                <a:ea typeface="Times New Roman" panose="02020603050405020304" pitchFamily="18" charset="0"/>
                <a:cs typeface="+mn-cs"/>
              </a:rPr>
              <a:t>excl.NAFLD</a:t>
            </a:r>
            <a:endParaRPr kumimoji="0" lang="en-GB" sz="1800" b="0" i="0" u="none" strike="noStrike" kern="1200" cap="none" spc="0" normalizeH="0" baseline="-2500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98.5% of the NAFLD-associated proteins were also associated with </a:t>
            </a:r>
            <a:r>
              <a:rPr kumimoji="0" lang="en-GB" sz="18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MAFLD</a:t>
            </a:r>
            <a:r>
              <a:rPr kumimoji="0" lang="en-GB" sz="1800" b="0" i="0" u="none" strike="noStrike" kern="1200" cap="none" spc="0" normalizeH="0" baseline="-25000" noProof="0" err="1">
                <a:ln>
                  <a:noFill/>
                </a:ln>
                <a:solidFill>
                  <a:srgbClr val="000000"/>
                </a:solidFill>
                <a:effectLst/>
                <a:uLnTx/>
                <a:uFillTx/>
                <a:latin typeface="Arial" panose="020B0604020202020204" pitchFamily="34" charset="0"/>
                <a:ea typeface="Times New Roman" panose="02020603050405020304" pitchFamily="18" charset="0"/>
                <a:cs typeface="+mn-cs"/>
              </a:rPr>
              <a:t>excl.NAFLD</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The global association patterns of proteomes are highly correlated (r=0.93) between NAFLD and </a:t>
            </a:r>
            <a:r>
              <a:rPr kumimoji="0" lang="en-GB" sz="18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MAFLD</a:t>
            </a:r>
            <a:r>
              <a:rPr kumimoji="0" lang="en-GB" sz="1800" b="0" i="0" u="none" strike="noStrike" kern="1200" cap="none" spc="0" normalizeH="0" baseline="-25000" noProof="0" err="1">
                <a:ln>
                  <a:noFill/>
                </a:ln>
                <a:solidFill>
                  <a:srgbClr val="000000"/>
                </a:solidFill>
                <a:effectLst/>
                <a:uLnTx/>
                <a:uFillTx/>
                <a:latin typeface="Arial" panose="020B0604020202020204" pitchFamily="34" charset="0"/>
                <a:ea typeface="Times New Roman" panose="02020603050405020304" pitchFamily="18" charset="0"/>
                <a:cs typeface="+mn-cs"/>
              </a:rPr>
              <a:t>excl.NAFLD</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Using MR, </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3 </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proteins causally associated to NAFLD and 13 to MAFLD (p&lt;</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3.3</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×10</a:t>
            </a:r>
            <a:r>
              <a:rPr kumimoji="0" lang="en-GB" sz="1800" b="0" i="0" u="none" strike="noStrike" kern="1200" cap="none" spc="0" normalizeH="0" baseline="30000" noProof="0">
                <a:ln>
                  <a:noFill/>
                </a:ln>
                <a:solidFill>
                  <a:srgbClr val="000000"/>
                </a:solidFill>
                <a:effectLst/>
                <a:uLnTx/>
                <a:uFillTx/>
                <a:latin typeface="Arial" panose="020B0604020202020204" pitchFamily="34" charset="0"/>
                <a:ea typeface="Times New Roman" panose="02020603050405020304" pitchFamily="18" charset="0"/>
                <a:cs typeface="+mn-cs"/>
              </a:rPr>
              <a: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Calibri" panose="020F0502020204030204" pitchFamily="34" charset="0"/>
                <a:cs typeface="+mn-cs"/>
              </a:rPr>
              <a:t>4</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Among them, GGT1 was associated with both NAFLD and MAFLD by MR, and was also strongly supported by multiple omics approaches, such as colocalization (Posterior Probability=0.99), and rare variant analysis (22:24627868:T:C, p=2.4×10</a:t>
            </a:r>
            <a:r>
              <a:rPr kumimoji="0" lang="en-GB" sz="1800" b="0" i="0" u="none" strike="noStrike" kern="1200" cap="none" spc="0" normalizeH="0" baseline="30000" noProof="0">
                <a:ln>
                  <a:noFill/>
                </a:ln>
                <a:solidFill>
                  <a:srgbClr val="000000"/>
                </a:solidFill>
                <a:effectLst/>
                <a:uLnTx/>
                <a:uFillTx/>
                <a:latin typeface="Arial" panose="020B0604020202020204" pitchFamily="34" charset="0"/>
                <a:ea typeface="Times New Roman" panose="02020603050405020304" pitchFamily="18" charset="0"/>
                <a:cs typeface="+mn-cs"/>
              </a:rPr>
              <a:t>-5</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No adverse effects of perturbing GGT1 were detected using phenome-wide association studies</a:t>
            </a:r>
            <a:endParaRPr kumimoji="0" lang="en-US" sz="16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endParaRPr>
          </a:p>
        </p:txBody>
      </p:sp>
      <p:sp>
        <p:nvSpPr>
          <p:cNvPr id="31745" name="Title 4"/>
          <p:cNvSpPr>
            <a:spLocks noGrp="1"/>
          </p:cNvSpPr>
          <p:nvPr>
            <p:ph type="title"/>
          </p:nvPr>
        </p:nvSpPr>
        <p:spPr>
          <a:xfrm>
            <a:off x="425450" y="141288"/>
            <a:ext cx="10494963" cy="769937"/>
          </a:xfrm>
        </p:spPr>
        <p:txBody>
          <a:bodyPr>
            <a:noAutofit/>
          </a:bodyPr>
          <a:lstStyle/>
          <a:p>
            <a:pPr lvl="0" algn="l" fontAlgn="b"/>
            <a:r>
              <a:rPr lang="en-US" sz="2300"/>
              <a:t>Investigation of the plasma proteome to identify drug targets for non-alcoholic fatty liver disease and metabolic dysfunction-associated fatty liver disease</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Liu J., et al. NAFLD Summit 2022; </a:t>
            </a:r>
            <a:r>
              <a:rPr lang="en-US"/>
              <a:t>P02-21-YI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cxnSp>
        <p:nvCxnSpPr>
          <p:cNvPr id="35" name="Straight Connector 69">
            <a:extLst>
              <a:ext uri="{FF2B5EF4-FFF2-40B4-BE49-F238E27FC236}">
                <a16:creationId xmlns:a16="http://schemas.microsoft.com/office/drawing/2014/main" id="{D8B712A5-AE87-4BC7-ADB5-ABAE4364B06C}"/>
              </a:ext>
            </a:extLst>
          </p:cNvPr>
          <p:cNvCxnSpPr>
            <a:cxnSpLocks/>
          </p:cNvCxnSpPr>
          <p:nvPr/>
        </p:nvCxnSpPr>
        <p:spPr bwMode="auto">
          <a:xfrm rot="16200000" flipV="1">
            <a:off x="6096001" y="-909526"/>
            <a:ext cx="0" cy="11160000"/>
          </a:xfrm>
          <a:prstGeom prst="line">
            <a:avLst/>
          </a:prstGeom>
          <a:noFill/>
          <a:ln w="9525" algn="ctr">
            <a:solidFill>
              <a:srgbClr val="19478A"/>
            </a:solidFill>
            <a:round/>
            <a:headEnd/>
            <a:tailEnd/>
          </a:ln>
        </p:spPr>
      </p:cxnSp>
      <p:sp>
        <p:nvSpPr>
          <p:cNvPr id="28" name="TextBox 27">
            <a:extLst>
              <a:ext uri="{FF2B5EF4-FFF2-40B4-BE49-F238E27FC236}">
                <a16:creationId xmlns:a16="http://schemas.microsoft.com/office/drawing/2014/main" id="{5A31EE04-119B-4EA5-999F-BC86A478647C}"/>
              </a:ext>
            </a:extLst>
          </p:cNvPr>
          <p:cNvSpPr txBox="1"/>
          <p:nvPr/>
        </p:nvSpPr>
        <p:spPr>
          <a:xfrm>
            <a:off x="434132" y="4710452"/>
            <a:ext cx="10178745" cy="1846659"/>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marR="0" lvl="0" indent="-285750" algn="just"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Genomics and proteomics data approved the high correlation between NAFLD and MAFLD</a:t>
            </a:r>
          </a:p>
          <a:p>
            <a:pPr marL="285750" marR="0" lvl="0" indent="-285750" algn="just"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The majority of plasma proteins (n=1,145; 78%) are associated with NAFLD/MAFLD </a:t>
            </a:r>
          </a:p>
          <a:p>
            <a:pPr marL="285750" marR="0" lvl="0" indent="-285750" algn="just"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15 proteins are may be putative drug targets of NAFLD or MAFLD</a:t>
            </a:r>
          </a:p>
          <a:p>
            <a:pPr marL="285750" marR="0" lvl="0" indent="-285750" algn="just"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GGT1 is strongly supported by multiple omics approaches as a putative drug target of NAFLD/MAFLD </a:t>
            </a:r>
          </a:p>
        </p:txBody>
      </p:sp>
    </p:spTree>
    <p:custDataLst>
      <p:tags r:id="rId1"/>
    </p:custDataLst>
    <p:extLst>
      <p:ext uri="{BB962C8B-B14F-4D97-AF65-F5344CB8AC3E}">
        <p14:creationId xmlns:p14="http://schemas.microsoft.com/office/powerpoint/2010/main" val="217411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500"/>
              <a:t>Burden of hepatocellular cancer in patients with type-2 diabetes mellitus: a 2010-2020 national cohort study</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err="1"/>
              <a:t>Parlati</a:t>
            </a:r>
            <a:r>
              <a:rPr lang="en-GB"/>
              <a:t> L., et al. NAFLD Summit 2022; </a:t>
            </a:r>
            <a:r>
              <a:rPr lang="en-US"/>
              <a:t>P03-05-YI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23117" y="1118958"/>
            <a:ext cx="5964979" cy="1690028"/>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GB" sz="1800">
                <a:solidFill>
                  <a:srgbClr val="201F1E"/>
                </a:solidFill>
                <a:effectLst/>
                <a:latin typeface="Arial" panose="020B0604020202020204" pitchFamily="34" charset="0"/>
                <a:ea typeface="Calibri" panose="020F0502020204030204" pitchFamily="34" charset="0"/>
              </a:rPr>
              <a:t>There are uncertainties on the burden of HCC in patients with T2D</a:t>
            </a:r>
          </a:p>
          <a:p>
            <a:pPr>
              <a:defRPr/>
            </a:pPr>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a:t>
            </a:r>
            <a:r>
              <a:rPr lang="en-GB" sz="1800">
                <a:effectLst/>
                <a:latin typeface="Arial" panose="020B0604020202020204" pitchFamily="34" charset="0"/>
                <a:ea typeface="Calibri" panose="020F0502020204030204" pitchFamily="34" charset="0"/>
              </a:rPr>
              <a:t>to measure </a:t>
            </a:r>
            <a:r>
              <a:rPr lang="en-GB" sz="1800">
                <a:solidFill>
                  <a:srgbClr val="201F1E"/>
                </a:solidFill>
                <a:effectLst/>
                <a:latin typeface="Arial" panose="020B0604020202020204" pitchFamily="34" charset="0"/>
                <a:ea typeface="Calibri" panose="020F0502020204030204" pitchFamily="34" charset="0"/>
              </a:rPr>
              <a:t>National incidences and risks for HCC and HCC-free mortality in patients with T2D</a:t>
            </a:r>
            <a:endParaRPr lang="en-US" sz="16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423117" y="2888874"/>
            <a:ext cx="1583480"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35" name="Straight Connector 69">
            <a:extLst>
              <a:ext uri="{FF2B5EF4-FFF2-40B4-BE49-F238E27FC236}">
                <a16:creationId xmlns:a16="http://schemas.microsoft.com/office/drawing/2014/main" id="{D8B712A5-AE87-4BC7-ADB5-ABAE4364B06C}"/>
              </a:ext>
            </a:extLst>
          </p:cNvPr>
          <p:cNvCxnSpPr>
            <a:cxnSpLocks/>
          </p:cNvCxnSpPr>
          <p:nvPr/>
        </p:nvCxnSpPr>
        <p:spPr bwMode="auto">
          <a:xfrm rot="16200000">
            <a:off x="3616949" y="-269014"/>
            <a:ext cx="0" cy="6156000"/>
          </a:xfrm>
          <a:prstGeom prst="line">
            <a:avLst/>
          </a:prstGeom>
          <a:noFill/>
          <a:ln w="9525" algn="ctr">
            <a:solidFill>
              <a:srgbClr val="19478A"/>
            </a:solidFill>
            <a:round/>
            <a:headEnd/>
            <a:tailEnd/>
          </a:ln>
        </p:spPr>
      </p:cxnSp>
      <p:sp>
        <p:nvSpPr>
          <p:cNvPr id="34" name="TextBox 33">
            <a:extLst>
              <a:ext uri="{FF2B5EF4-FFF2-40B4-BE49-F238E27FC236}">
                <a16:creationId xmlns:a16="http://schemas.microsoft.com/office/drawing/2014/main" id="{ED6C0DA5-C202-4C44-BBB7-F5016D8681BA}"/>
              </a:ext>
            </a:extLst>
          </p:cNvPr>
          <p:cNvSpPr txBox="1"/>
          <p:nvPr/>
        </p:nvSpPr>
        <p:spPr>
          <a:xfrm>
            <a:off x="423117" y="5896259"/>
            <a:ext cx="6344902"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err="1">
                <a:ln>
                  <a:noFill/>
                </a:ln>
                <a:solidFill>
                  <a:srgbClr val="201F1E"/>
                </a:solidFill>
                <a:effectLst/>
                <a:uLnTx/>
                <a:uFillTx/>
                <a:latin typeface="Arial" panose="020B0604020202020204" pitchFamily="34" charset="0"/>
                <a:ea typeface="Calibri" panose="020F0502020204030204" pitchFamily="34" charset="0"/>
                <a:cs typeface="+mn-cs"/>
              </a:rPr>
              <a:t>aOR</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 were computed with multinomial logistic regression models</a:t>
            </a:r>
            <a:endParaRPr kumimoji="0" lang="en-CH"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37" name="Straight Connector 69">
            <a:extLst>
              <a:ext uri="{FF2B5EF4-FFF2-40B4-BE49-F238E27FC236}">
                <a16:creationId xmlns:a16="http://schemas.microsoft.com/office/drawing/2014/main" id="{4FB77DF5-28EC-4AFB-8050-BF67D60023FB}"/>
              </a:ext>
            </a:extLst>
          </p:cNvPr>
          <p:cNvCxnSpPr>
            <a:cxnSpLocks/>
          </p:cNvCxnSpPr>
          <p:nvPr/>
        </p:nvCxnSpPr>
        <p:spPr bwMode="auto">
          <a:xfrm rot="10800000">
            <a:off x="6696580" y="1139051"/>
            <a:ext cx="0" cy="5472000"/>
          </a:xfrm>
          <a:prstGeom prst="line">
            <a:avLst/>
          </a:prstGeom>
          <a:noFill/>
          <a:ln w="9525" algn="ctr">
            <a:solidFill>
              <a:srgbClr val="19478A"/>
            </a:solidFill>
            <a:round/>
            <a:headEnd/>
            <a:tailEnd/>
          </a:ln>
        </p:spPr>
      </p:cxnSp>
      <p:sp>
        <p:nvSpPr>
          <p:cNvPr id="38" name="Content Placeholder 1">
            <a:extLst>
              <a:ext uri="{FF2B5EF4-FFF2-40B4-BE49-F238E27FC236}">
                <a16:creationId xmlns:a16="http://schemas.microsoft.com/office/drawing/2014/main" id="{A0A088C2-629D-41E4-9A78-C6CFDB99116D}"/>
              </a:ext>
            </a:extLst>
          </p:cNvPr>
          <p:cNvSpPr txBox="1">
            <a:spLocks/>
          </p:cNvSpPr>
          <p:nvPr/>
        </p:nvSpPr>
        <p:spPr>
          <a:xfrm>
            <a:off x="6799598" y="1112354"/>
            <a:ext cx="5241370" cy="3668697"/>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HCC was diagnosed in 25,396 (0.9%) patients over 12,516,010 person-years [median (IQR) follow-up 4.4 (1.3-7.1) years]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HCC incidence (95% CI) was 1 (</a:t>
            </a:r>
            <a:r>
              <a:rPr lang="en-GB" sz="1800">
                <a:solidFill>
                  <a:srgbClr val="201F1E"/>
                </a:solidFill>
                <a:latin typeface="Arial" panose="020B0604020202020204"/>
                <a:ea typeface="Calibri" panose="020F0502020204030204" pitchFamily="34" charset="0"/>
              </a:rPr>
              <a:t>0.99</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-1.02) per 1000 person-years at risk</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HCC incidence was maximum (&gt;1.5% person-year) in patients aged 65-70 with alcohol use disorders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Attributable risks for </a:t>
            </a:r>
            <a:r>
              <a:rPr kumimoji="0" lang="en-GB" sz="1800" b="0" i="0" u="none" strike="noStrike" kern="1200" cap="none" spc="0" normalizeH="0" baseline="0" noProof="0">
                <a:ln>
                  <a:noFill/>
                </a:ln>
                <a:solidFill>
                  <a:srgbClr val="A22929"/>
                </a:solidFill>
                <a:effectLst/>
                <a:uLnTx/>
                <a:uFillTx/>
                <a:latin typeface="Arial" panose="020B0604020202020204"/>
                <a:ea typeface="Calibri" panose="020F0502020204030204" pitchFamily="34" charset="0"/>
                <a:cs typeface="+mn-cs"/>
              </a:rPr>
              <a:t>alcohol use disorders</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 </a:t>
            </a:r>
            <a:r>
              <a:rPr kumimoji="0" lang="en-GB" sz="1800" b="0" i="0" u="none" strike="noStrike" kern="1200" cap="none" spc="0" normalizeH="0" baseline="0" noProof="0">
                <a:ln>
                  <a:noFill/>
                </a:ln>
                <a:solidFill>
                  <a:srgbClr val="09FF00"/>
                </a:solidFill>
                <a:effectLst/>
                <a:uLnTx/>
                <a:uFillTx/>
                <a:latin typeface="Arial" panose="020B0604020202020204"/>
                <a:ea typeface="Calibri" panose="020F0502020204030204" pitchFamily="34" charset="0"/>
                <a:cs typeface="+mn-cs"/>
              </a:rPr>
              <a:t>non-metabolic liver-related risk factors</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 and </a:t>
            </a:r>
            <a:r>
              <a:rPr kumimoji="0" lang="en-GB" sz="1800" b="0" i="0" u="none" strike="noStrike" kern="1200" cap="none" spc="0" normalizeH="0" baseline="0" noProof="0">
                <a:ln>
                  <a:noFill/>
                </a:ln>
                <a:solidFill>
                  <a:srgbClr val="ABD6E4"/>
                </a:solidFill>
                <a:effectLst/>
                <a:uLnTx/>
                <a:uFillTx/>
                <a:latin typeface="Arial" panose="020B0604020202020204"/>
                <a:ea typeface="Calibri" panose="020F0502020204030204" pitchFamily="34" charset="0"/>
                <a:cs typeface="+mn-cs"/>
              </a:rPr>
              <a:t>obesity</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 were 54%, 14%, and 5%, respectively</a:t>
            </a:r>
          </a:p>
        </p:txBody>
      </p:sp>
      <p:pic>
        <p:nvPicPr>
          <p:cNvPr id="39" name="Picture 38" descr="Chart&#10;&#10;Description automatically generated with medium confidence">
            <a:extLst>
              <a:ext uri="{FF2B5EF4-FFF2-40B4-BE49-F238E27FC236}">
                <a16:creationId xmlns:a16="http://schemas.microsoft.com/office/drawing/2014/main" id="{4D805E02-21E1-4C4B-85F8-AE5FB92E04B5}"/>
              </a:ext>
            </a:extLst>
          </p:cNvPr>
          <p:cNvPicPr/>
          <p:nvPr/>
        </p:nvPicPr>
        <p:blipFill>
          <a:blip r:embed="rId6" cstate="print">
            <a:extLst>
              <a:ext uri="{28A0092B-C50C-407E-A947-70E740481C1C}">
                <a14:useLocalDpi xmlns:a14="http://schemas.microsoft.com/office/drawing/2010/main" val="0"/>
              </a:ext>
            </a:extLst>
          </a:blip>
          <a:srcRect l="-1833" t="-2029" r="-1865" b="-1442"/>
          <a:stretch>
            <a:fillRect/>
          </a:stretch>
        </p:blipFill>
        <p:spPr>
          <a:xfrm>
            <a:off x="8364161" y="4791099"/>
            <a:ext cx="1923415" cy="1923415"/>
          </a:xfrm>
          <a:prstGeom prst="rect">
            <a:avLst/>
          </a:prstGeom>
        </p:spPr>
      </p:pic>
      <p:grpSp>
        <p:nvGrpSpPr>
          <p:cNvPr id="21" name="Group 20">
            <a:extLst>
              <a:ext uri="{FF2B5EF4-FFF2-40B4-BE49-F238E27FC236}">
                <a16:creationId xmlns:a16="http://schemas.microsoft.com/office/drawing/2014/main" id="{C03C5F0E-6EA5-416A-84A0-6B5B9895FDED}"/>
              </a:ext>
            </a:extLst>
          </p:cNvPr>
          <p:cNvGrpSpPr/>
          <p:nvPr/>
        </p:nvGrpSpPr>
        <p:grpSpPr>
          <a:xfrm>
            <a:off x="538948" y="3518777"/>
            <a:ext cx="5228561" cy="2249718"/>
            <a:chOff x="423117" y="3519187"/>
            <a:chExt cx="5228561" cy="2249718"/>
          </a:xfrm>
        </p:grpSpPr>
        <p:grpSp>
          <p:nvGrpSpPr>
            <p:cNvPr id="20" name="Group 19">
              <a:extLst>
                <a:ext uri="{FF2B5EF4-FFF2-40B4-BE49-F238E27FC236}">
                  <a16:creationId xmlns:a16="http://schemas.microsoft.com/office/drawing/2014/main" id="{676F55D1-E316-45E8-B5A2-7678DA6ED514}"/>
                </a:ext>
              </a:extLst>
            </p:cNvPr>
            <p:cNvGrpSpPr/>
            <p:nvPr/>
          </p:nvGrpSpPr>
          <p:grpSpPr>
            <a:xfrm>
              <a:off x="423117" y="3519187"/>
              <a:ext cx="5228561" cy="2249718"/>
              <a:chOff x="423117" y="3519187"/>
              <a:chExt cx="5228561" cy="2249718"/>
            </a:xfrm>
          </p:grpSpPr>
          <p:grpSp>
            <p:nvGrpSpPr>
              <p:cNvPr id="10" name="Group 9">
                <a:extLst>
                  <a:ext uri="{FF2B5EF4-FFF2-40B4-BE49-F238E27FC236}">
                    <a16:creationId xmlns:a16="http://schemas.microsoft.com/office/drawing/2014/main" id="{90C18A73-B92D-4604-AD99-AE51DE260727}"/>
                  </a:ext>
                </a:extLst>
              </p:cNvPr>
              <p:cNvGrpSpPr/>
              <p:nvPr/>
            </p:nvGrpSpPr>
            <p:grpSpPr>
              <a:xfrm>
                <a:off x="423117" y="3519187"/>
                <a:ext cx="5228561" cy="2249718"/>
                <a:chOff x="1133909" y="3866089"/>
                <a:chExt cx="5228561" cy="2249718"/>
              </a:xfrm>
            </p:grpSpPr>
            <p:sp>
              <p:nvSpPr>
                <p:cNvPr id="46" name="Rectangle 45">
                  <a:extLst>
                    <a:ext uri="{FF2B5EF4-FFF2-40B4-BE49-F238E27FC236}">
                      <a16:creationId xmlns:a16="http://schemas.microsoft.com/office/drawing/2014/main" id="{0619F768-E9DB-40C7-8680-5E174703BFC7}"/>
                    </a:ext>
                  </a:extLst>
                </p:cNvPr>
                <p:cNvSpPr/>
                <p:nvPr/>
              </p:nvSpPr>
              <p:spPr>
                <a:xfrm>
                  <a:off x="1133909" y="3866089"/>
                  <a:ext cx="2353331" cy="663702"/>
                </a:xfrm>
                <a:prstGeom prst="rect">
                  <a:avLst/>
                </a:prstGeom>
                <a:solidFill>
                  <a:srgbClr val="4CAEAB"/>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mn-cs"/>
                    </a:rPr>
                    <a:t>2011-2020 National French hospital discharge database</a:t>
                  </a: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59" name="Rectangle 58">
                  <a:extLst>
                    <a:ext uri="{FF2B5EF4-FFF2-40B4-BE49-F238E27FC236}">
                      <a16:creationId xmlns:a16="http://schemas.microsoft.com/office/drawing/2014/main" id="{4ADC16B9-7D9F-4383-AEB3-958F7C578EFB}"/>
                    </a:ext>
                  </a:extLst>
                </p:cNvPr>
                <p:cNvSpPr/>
                <p:nvPr/>
              </p:nvSpPr>
              <p:spPr>
                <a:xfrm>
                  <a:off x="3487240" y="5540821"/>
                  <a:ext cx="2875230" cy="574986"/>
                </a:xfrm>
                <a:prstGeom prst="rect">
                  <a:avLst/>
                </a:prstGeom>
                <a:solidFill>
                  <a:srgbClr val="E6F4F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Measure of incidences of HCC and of HCC-free mortality after 2013</a:t>
                  </a:r>
                  <a:endParaRPr kumimoji="0" lang="en-GB"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12" name="Connector: Elbow 11">
                <a:extLst>
                  <a:ext uri="{FF2B5EF4-FFF2-40B4-BE49-F238E27FC236}">
                    <a16:creationId xmlns:a16="http://schemas.microsoft.com/office/drawing/2014/main" id="{83332CF8-E375-46E1-A382-7DF7DF357A39}"/>
                  </a:ext>
                </a:extLst>
              </p:cNvPr>
              <p:cNvCxnSpPr/>
              <p:nvPr/>
            </p:nvCxnSpPr>
            <p:spPr>
              <a:xfrm>
                <a:off x="1047082" y="4191437"/>
                <a:ext cx="540000" cy="504000"/>
              </a:xfrm>
              <a:prstGeom prst="bentConnector3">
                <a:avLst>
                  <a:gd name="adj1" fmla="val -1203"/>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926EF8F-DC52-4809-83DA-A592DD60465C}"/>
                  </a:ext>
                </a:extLst>
              </p:cNvPr>
              <p:cNvCxnSpPr/>
              <p:nvPr/>
            </p:nvCxnSpPr>
            <p:spPr>
              <a:xfrm>
                <a:off x="2229680" y="4990968"/>
                <a:ext cx="540000" cy="504000"/>
              </a:xfrm>
              <a:prstGeom prst="bentConnector3">
                <a:avLst>
                  <a:gd name="adj1" fmla="val -1203"/>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F5BB7BE4-9760-4B60-A17D-D6D3777E7706}"/>
                </a:ext>
              </a:extLst>
            </p:cNvPr>
            <p:cNvSpPr/>
            <p:nvPr/>
          </p:nvSpPr>
          <p:spPr>
            <a:xfrm>
              <a:off x="1582156" y="4403311"/>
              <a:ext cx="2566024" cy="574986"/>
            </a:xfrm>
            <a:prstGeom prst="rect">
              <a:avLst/>
            </a:prstGeom>
            <a:solidFill>
              <a:srgbClr val="B5DFD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Sample size: </a:t>
              </a:r>
              <a:r>
                <a:rPr kumimoji="0" lang="en-GB" sz="1200" b="0" i="0" u="none" strike="noStrike" kern="1200" cap="none" spc="0" normalizeH="0" baseline="0" noProof="0">
                  <a:ln>
                    <a:noFill/>
                  </a:ln>
                  <a:solidFill>
                    <a:srgbClr val="201F1E"/>
                  </a:solidFill>
                  <a:effectLst/>
                  <a:uLnTx/>
                  <a:uFillTx/>
                  <a:latin typeface="Arial" panose="020B0604020202020204" pitchFamily="34" charset="0"/>
                  <a:ea typeface="+mn-ea"/>
                  <a:cs typeface="+mn-cs"/>
                </a:rPr>
                <a:t>2,883,684 T2D adults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Mean (IQR) age: 72 (</a:t>
              </a:r>
              <a:r>
                <a:rPr lang="en-GB" sz="1200">
                  <a:solidFill>
                    <a:srgbClr val="201F1E"/>
                  </a:solidFill>
                  <a:latin typeface="Arial" panose="020B0604020202020204" pitchFamily="34" charset="0"/>
                  <a:ea typeface="Calibri" panose="020F0502020204030204" pitchFamily="34" charset="0"/>
                </a:rPr>
                <a:t>63</a:t>
              </a:r>
              <a:r>
                <a:rPr kumimoji="0" lang="en-GB" sz="12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 82)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54% male ; 46% female</a:t>
              </a:r>
              <a:endParaRPr kumimoji="0" lang="en-GB" sz="1200" b="0" i="0" u="none" strike="noStrike" kern="1200" cap="none" spc="0" normalizeH="0" baseline="0" noProof="0">
                <a:ln>
                  <a:noFill/>
                </a:ln>
                <a:solidFill>
                  <a:srgbClr val="201F1E"/>
                </a:solidFill>
                <a:effectLst/>
                <a:uLnTx/>
                <a:uFillTx/>
                <a:latin typeface="Arial" panose="020B0604020202020204" pitchFamily="34" charset="0"/>
                <a:ea typeface="+mn-ea"/>
                <a:cs typeface="+mn-cs"/>
              </a:endParaRPr>
            </a:p>
          </p:txBody>
        </p:sp>
      </p:grpSp>
    </p:spTree>
    <p:custDataLst>
      <p:tags r:id="rId1"/>
    </p:custDataLst>
    <p:extLst>
      <p:ext uri="{BB962C8B-B14F-4D97-AF65-F5344CB8AC3E}">
        <p14:creationId xmlns:p14="http://schemas.microsoft.com/office/powerpoint/2010/main" val="262823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
            <a:extLst>
              <a:ext uri="{FF2B5EF4-FFF2-40B4-BE49-F238E27FC236}">
                <a16:creationId xmlns:a16="http://schemas.microsoft.com/office/drawing/2014/main" id="{A0A088C2-629D-41E4-9A78-C6CFDB99116D}"/>
              </a:ext>
            </a:extLst>
          </p:cNvPr>
          <p:cNvSpPr txBox="1">
            <a:spLocks/>
          </p:cNvSpPr>
          <p:nvPr/>
        </p:nvSpPr>
        <p:spPr>
          <a:xfrm>
            <a:off x="424198" y="1112354"/>
            <a:ext cx="11106150" cy="2228302"/>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 (CONT.)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In patients without well-identified risk factors of liver disease progression, HCC incidence was 0.41 (0.39-0.42) per 1000 person-years at risk</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Male sex, age between 60-70 years, alcohol use disorders [</a:t>
            </a:r>
            <a:r>
              <a:rPr kumimoji="0" lang="en-GB" sz="1800" b="0" i="0" u="none" strike="noStrike" kern="1200" cap="none" spc="0" normalizeH="0" baseline="0" noProof="0" err="1">
                <a:ln>
                  <a:noFill/>
                </a:ln>
                <a:solidFill>
                  <a:srgbClr val="201F1E"/>
                </a:solidFill>
                <a:effectLst/>
                <a:uLnTx/>
                <a:uFillTx/>
                <a:latin typeface="Arial" panose="020B0604020202020204"/>
                <a:ea typeface="Calibri" panose="020F0502020204030204" pitchFamily="34" charset="0"/>
                <a:cs typeface="+mn-cs"/>
              </a:rPr>
              <a:t>aOR</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 18.22 (17.64-18.83)], non-metabolic liver-related risk factors [</a:t>
            </a:r>
            <a:r>
              <a:rPr kumimoji="0" lang="en-GB" sz="1800" b="0" i="0" u="none" strike="noStrike" kern="1200" cap="none" spc="0" normalizeH="0" baseline="0" noProof="0" err="1">
                <a:ln>
                  <a:noFill/>
                </a:ln>
                <a:solidFill>
                  <a:srgbClr val="201F1E"/>
                </a:solidFill>
                <a:effectLst/>
                <a:uLnTx/>
                <a:uFillTx/>
                <a:latin typeface="Arial" panose="020B0604020202020204"/>
                <a:ea typeface="Calibri" panose="020F0502020204030204" pitchFamily="34" charset="0"/>
                <a:cs typeface="+mn-cs"/>
              </a:rPr>
              <a:t>aOR</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 7.93 (7.59-8.28)], and obesity [</a:t>
            </a:r>
            <a:r>
              <a:rPr kumimoji="0" lang="en-GB" sz="1800" b="0" i="0" u="none" strike="noStrike" kern="1200" cap="none" spc="0" normalizeH="0" baseline="0" noProof="0" err="1">
                <a:ln>
                  <a:noFill/>
                </a:ln>
                <a:solidFill>
                  <a:srgbClr val="201F1E"/>
                </a:solidFill>
                <a:effectLst/>
                <a:uLnTx/>
                <a:uFillTx/>
                <a:latin typeface="Arial" panose="020B0604020202020204"/>
                <a:ea typeface="Calibri" panose="020F0502020204030204" pitchFamily="34" charset="0"/>
                <a:cs typeface="+mn-cs"/>
              </a:rPr>
              <a:t>aOR</a:t>
            </a: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 1.06 (1.03-1.11)] were independently associated with a higher risk of HCC than of HCC-free mortality</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a:ea typeface="Calibri" panose="020F0502020204030204" pitchFamily="34" charset="0"/>
                <a:cs typeface="+mn-cs"/>
              </a:rPr>
              <a:t>Deprivation was not associated with HCC</a:t>
            </a:r>
            <a:endParaRPr kumimoji="0" lang="en-CH"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p:txBody>
      </p:sp>
      <p:sp>
        <p:nvSpPr>
          <p:cNvPr id="31745" name="Title 4"/>
          <p:cNvSpPr>
            <a:spLocks noGrp="1"/>
          </p:cNvSpPr>
          <p:nvPr>
            <p:ph type="title"/>
          </p:nvPr>
        </p:nvSpPr>
        <p:spPr>
          <a:xfrm>
            <a:off x="425450" y="141288"/>
            <a:ext cx="10494963" cy="769937"/>
          </a:xfrm>
        </p:spPr>
        <p:txBody>
          <a:bodyPr>
            <a:noAutofit/>
          </a:bodyPr>
          <a:lstStyle/>
          <a:p>
            <a:pPr lvl="0" algn="l" fontAlgn="b"/>
            <a:r>
              <a:rPr lang="en-US" sz="2500"/>
              <a:t>Burden of hepatocellular cancer in patients with type-2 diabetes mellitus: a 2010-2020 national cohort study</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fr-FR" err="1"/>
              <a:t>Parlati</a:t>
            </a:r>
            <a:r>
              <a:rPr lang="fr-FR"/>
              <a:t> L.</a:t>
            </a:r>
            <a:r>
              <a:rPr lang="en-GB"/>
              <a:t>, et al. NAFLD Summit 2022; </a:t>
            </a:r>
            <a:r>
              <a:rPr lang="en-US"/>
              <a:t>P03-05-YI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cxnSp>
        <p:nvCxnSpPr>
          <p:cNvPr id="26" name="Straight Connector 69">
            <a:extLst>
              <a:ext uri="{FF2B5EF4-FFF2-40B4-BE49-F238E27FC236}">
                <a16:creationId xmlns:a16="http://schemas.microsoft.com/office/drawing/2014/main" id="{98F3E5B0-5D58-441D-B170-4C08A76DA4FF}"/>
              </a:ext>
            </a:extLst>
          </p:cNvPr>
          <p:cNvCxnSpPr>
            <a:cxnSpLocks/>
          </p:cNvCxnSpPr>
          <p:nvPr/>
        </p:nvCxnSpPr>
        <p:spPr bwMode="auto">
          <a:xfrm rot="16200000" flipV="1">
            <a:off x="5893304" y="-2024401"/>
            <a:ext cx="0" cy="10800000"/>
          </a:xfrm>
          <a:prstGeom prst="line">
            <a:avLst/>
          </a:prstGeom>
          <a:noFill/>
          <a:ln w="9525" algn="ctr">
            <a:solidFill>
              <a:srgbClr val="19478A"/>
            </a:solidFill>
            <a:round/>
            <a:headEnd/>
            <a:tailEnd/>
          </a:ln>
        </p:spPr>
      </p:cxnSp>
      <p:sp>
        <p:nvSpPr>
          <p:cNvPr id="27" name="TextBox 26">
            <a:extLst>
              <a:ext uri="{FF2B5EF4-FFF2-40B4-BE49-F238E27FC236}">
                <a16:creationId xmlns:a16="http://schemas.microsoft.com/office/drawing/2014/main" id="{2C4C7E55-97D2-4AF3-BB12-9990FBB05CF4}"/>
              </a:ext>
            </a:extLst>
          </p:cNvPr>
          <p:cNvSpPr txBox="1"/>
          <p:nvPr/>
        </p:nvSpPr>
        <p:spPr>
          <a:xfrm>
            <a:off x="424198" y="3434713"/>
            <a:ext cx="10869106" cy="1569660"/>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Between 2011-2020, alcohol use disorders was the main driver of liver disease progression to HCC in patients with T2D in France Patients with alcohol use disorders, non-metabolic liver-related, or obesity were at higher risk of HCC than of HCC-free mortality</a:t>
            </a:r>
          </a:p>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mn-cs"/>
              </a:rPr>
              <a:t>Patients with T2D should be advised to drink minimal amounts of alcohol</a:t>
            </a:r>
            <a:endParaRPr kumimoji="0" lang="en-CH"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custDataLst>
      <p:tags r:id="rId1"/>
    </p:custDataLst>
    <p:extLst>
      <p:ext uri="{BB962C8B-B14F-4D97-AF65-F5344CB8AC3E}">
        <p14:creationId xmlns:p14="http://schemas.microsoft.com/office/powerpoint/2010/main" val="171810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1" y="141288"/>
            <a:ext cx="9226314" cy="769937"/>
          </a:xfrm>
        </p:spPr>
        <p:txBody>
          <a:bodyPr>
            <a:normAutofit fontScale="90000"/>
          </a:bodyPr>
          <a:lstStyle/>
          <a:p>
            <a:r>
              <a:rPr lang="en-US"/>
              <a:t>Pregnancy as a unique opportunity to identify NAFLD in women: a prospective assessment</a:t>
            </a:r>
            <a:endParaRPr lang="en-GB"/>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Kushner T, et al. NAFLD Summit 2022; P03-08 </a:t>
            </a:r>
          </a:p>
        </p:txBody>
      </p:sp>
      <p:pic>
        <p:nvPicPr>
          <p:cNvPr id="22" name="Picture 21">
            <a:hlinkClick r:id="rId4" action="ppaction://hlinksldjump"/>
            <a:extLst>
              <a:ext uri="{FF2B5EF4-FFF2-40B4-BE49-F238E27FC236}">
                <a16:creationId xmlns:a16="http://schemas.microsoft.com/office/drawing/2014/main" id="{EAE3ED8E-AD99-4E85-A0AA-256D4656A42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10" name="Content Placeholder 9">
            <a:extLst>
              <a:ext uri="{FF2B5EF4-FFF2-40B4-BE49-F238E27FC236}">
                <a16:creationId xmlns:a16="http://schemas.microsoft.com/office/drawing/2014/main" id="{351D7EB1-9B21-4FE8-9981-90B7A0B858EA}"/>
              </a:ext>
            </a:extLst>
          </p:cNvPr>
          <p:cNvSpPr>
            <a:spLocks noGrp="1"/>
          </p:cNvSpPr>
          <p:nvPr>
            <p:ph sz="half" idx="11"/>
          </p:nvPr>
        </p:nvSpPr>
        <p:spPr>
          <a:xfrm>
            <a:off x="425751" y="1119704"/>
            <a:ext cx="4669415" cy="4995862"/>
          </a:xfrm>
        </p:spPr>
        <p:txBody>
          <a:bodyPr rtlCol="0">
            <a:normAutofit/>
          </a:bodyPr>
          <a:lstStyle/>
          <a:p>
            <a:pPr marL="0" indent="0">
              <a:buNone/>
            </a:pPr>
            <a:r>
              <a:rPr lang="en-GB" sz="2000" b="1">
                <a:solidFill>
                  <a:srgbClr val="FFFFFF"/>
                </a:solidFill>
                <a:highlight>
                  <a:srgbClr val="19478A"/>
                </a:highlight>
                <a:cs typeface="Arial" panose="020B0604020202020204" pitchFamily="34" charset="0"/>
              </a:rPr>
              <a:t>BACKGROUND &amp; AIMS</a:t>
            </a: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NAFLD in U.S. women of reproductive age is rising</a:t>
            </a: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Recent administrative claims-based data suggest a significant association of NAFLD with adverse pregnancy outcomes</a:t>
            </a:r>
          </a:p>
          <a:p>
            <a:pPr fontAlgn="auto">
              <a:spcAft>
                <a:spcPts val="0"/>
              </a:spcAft>
              <a:buFont typeface="Arial" panose="020B0604020202020204" pitchFamily="34" charset="0"/>
              <a:buChar char="•"/>
              <a:defRPr/>
            </a:pPr>
            <a:r>
              <a:rPr lang="en-US" sz="1800" b="1">
                <a:solidFill>
                  <a:sysClr val="windowText" lastClr="000000"/>
                </a:solidFill>
                <a:cs typeface="Arial" panose="020B0604020202020204" pitchFamily="34" charset="0"/>
              </a:rPr>
              <a:t>AIM: </a:t>
            </a:r>
            <a:r>
              <a:rPr lang="en-US" sz="1800">
                <a:solidFill>
                  <a:sysClr val="windowText" lastClr="000000"/>
                </a:solidFill>
                <a:cs typeface="Arial" panose="020B0604020202020204" pitchFamily="34" charset="0"/>
              </a:rPr>
              <a:t>to</a:t>
            </a:r>
            <a:r>
              <a:rPr lang="en-US" sz="1800" b="1">
                <a:solidFill>
                  <a:sysClr val="windowText" lastClr="000000"/>
                </a:solidFill>
                <a:cs typeface="Arial" panose="020B0604020202020204" pitchFamily="34" charset="0"/>
              </a:rPr>
              <a:t> </a:t>
            </a:r>
            <a:r>
              <a:rPr lang="en-US" sz="1800">
                <a:solidFill>
                  <a:sysClr val="windowText" lastClr="000000"/>
                </a:solidFill>
                <a:cs typeface="Arial" panose="020B0604020202020204" pitchFamily="34" charset="0"/>
              </a:rPr>
              <a:t>evaluate the prevalence and associated risk factors of NAFLD at a high-volume obstetrics center</a:t>
            </a:r>
          </a:p>
        </p:txBody>
      </p:sp>
      <p:sp>
        <p:nvSpPr>
          <p:cNvPr id="11" name="Content Placeholder 11">
            <a:extLst>
              <a:ext uri="{FF2B5EF4-FFF2-40B4-BE49-F238E27FC236}">
                <a16:creationId xmlns:a16="http://schemas.microsoft.com/office/drawing/2014/main" id="{79719481-88E3-4588-9D96-209A4C155F70}"/>
              </a:ext>
            </a:extLst>
          </p:cNvPr>
          <p:cNvSpPr>
            <a:spLocks noGrp="1"/>
          </p:cNvSpPr>
          <p:nvPr>
            <p:ph sz="half" idx="12"/>
          </p:nvPr>
        </p:nvSpPr>
        <p:spPr>
          <a:xfrm>
            <a:off x="5202930" y="1119704"/>
            <a:ext cx="6563317" cy="4887313"/>
          </a:xfrm>
        </p:spPr>
        <p:txBody>
          <a:bodyPr rtlCol="0">
            <a:normAutofit/>
          </a:bodyPr>
          <a:lstStyle/>
          <a:p>
            <a:pPr marL="0" indent="0" fontAlgn="auto">
              <a:spcAft>
                <a:spcPts val="0"/>
              </a:spcAft>
              <a:buClr>
                <a:srgbClr val="004B87"/>
              </a:buClr>
              <a:buFont typeface="Arial" panose="020B0604020202020204" pitchFamily="34" charset="0"/>
              <a:buNone/>
              <a:defRPr/>
            </a:pPr>
            <a:r>
              <a:rPr lang="en-GB" b="1">
                <a:solidFill>
                  <a:srgbClr val="FFFFFF"/>
                </a:solidFill>
                <a:highlight>
                  <a:srgbClr val="004A86"/>
                </a:highlight>
                <a:cs typeface="Arial" panose="020B0604020202020204" pitchFamily="34" charset="0"/>
              </a:rPr>
              <a:t>METHODS</a:t>
            </a:r>
            <a:r>
              <a:rPr lang="en-US" b="1">
                <a:solidFill>
                  <a:srgbClr val="FFFFFF"/>
                </a:solidFill>
                <a:highlight>
                  <a:srgbClr val="004A86"/>
                </a:highlight>
                <a:cs typeface="Arial" panose="020B0604020202020204" pitchFamily="34" charset="0"/>
              </a:rPr>
              <a:t>​</a:t>
            </a:r>
          </a:p>
          <a:p>
            <a:pPr fontAlgn="auto">
              <a:spcAft>
                <a:spcPts val="0"/>
              </a:spcAft>
              <a:defRPr/>
            </a:pPr>
            <a:endParaRPr lang="en-NZ">
              <a:solidFill>
                <a:sysClr val="windowText" lastClr="000000"/>
              </a:solidFill>
              <a:cs typeface="Arial" panose="020B0604020202020204" pitchFamily="34" charset="0"/>
            </a:endParaRPr>
          </a:p>
        </p:txBody>
      </p:sp>
      <p:cxnSp>
        <p:nvCxnSpPr>
          <p:cNvPr id="12" name="Straight Arrow Connector 11">
            <a:extLst>
              <a:ext uri="{FF2B5EF4-FFF2-40B4-BE49-F238E27FC236}">
                <a16:creationId xmlns:a16="http://schemas.microsoft.com/office/drawing/2014/main" id="{BED64D1E-2035-4FC9-988B-3B397A144F6D}"/>
              </a:ext>
            </a:extLst>
          </p:cNvPr>
          <p:cNvCxnSpPr>
            <a:cxnSpLocks/>
            <a:endCxn id="18" idx="0"/>
          </p:cNvCxnSpPr>
          <p:nvPr/>
        </p:nvCxnSpPr>
        <p:spPr>
          <a:xfrm flipH="1">
            <a:off x="8423027" y="3893056"/>
            <a:ext cx="0" cy="701800"/>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3E95E01-6A51-4BD4-AC36-7DC029A0D323}"/>
              </a:ext>
            </a:extLst>
          </p:cNvPr>
          <p:cNvGrpSpPr/>
          <p:nvPr/>
        </p:nvGrpSpPr>
        <p:grpSpPr>
          <a:xfrm>
            <a:off x="5202930" y="3038391"/>
            <a:ext cx="6413926" cy="1112653"/>
            <a:chOff x="5244559" y="3001266"/>
            <a:chExt cx="6413926" cy="1112653"/>
          </a:xfrm>
        </p:grpSpPr>
        <p:sp>
          <p:nvSpPr>
            <p:cNvPr id="14" name="Rectangle 13">
              <a:extLst>
                <a:ext uri="{FF2B5EF4-FFF2-40B4-BE49-F238E27FC236}">
                  <a16:creationId xmlns:a16="http://schemas.microsoft.com/office/drawing/2014/main" id="{9E4A82A9-4351-4E3E-B38D-F8FF24C9F8CD}"/>
                </a:ext>
              </a:extLst>
            </p:cNvPr>
            <p:cNvSpPr/>
            <p:nvPr/>
          </p:nvSpPr>
          <p:spPr>
            <a:xfrm>
              <a:off x="5244559" y="3001266"/>
              <a:ext cx="6413926" cy="1112653"/>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Satisfactory liver images obtained; Hepatic steatosis graded by radiologist blind to clinical status</a:t>
              </a:r>
            </a:p>
          </p:txBody>
        </p:sp>
        <p:sp>
          <p:nvSpPr>
            <p:cNvPr id="15" name="TextBox 14">
              <a:extLst>
                <a:ext uri="{FF2B5EF4-FFF2-40B4-BE49-F238E27FC236}">
                  <a16:creationId xmlns:a16="http://schemas.microsoft.com/office/drawing/2014/main" id="{F11E1AC0-AD32-4ACE-8D5D-EA5C70754018}"/>
                </a:ext>
              </a:extLst>
            </p:cNvPr>
            <p:cNvSpPr txBox="1"/>
            <p:nvPr/>
          </p:nvSpPr>
          <p:spPr>
            <a:xfrm>
              <a:off x="5506828" y="3657882"/>
              <a:ext cx="5878483" cy="375651"/>
            </a:xfrm>
            <a:prstGeom prst="rect">
              <a:avLst/>
            </a:prstGeom>
            <a:solidFill>
              <a:schemeClr val="bg1"/>
            </a:solidFill>
            <a:ln>
              <a:solidFill>
                <a:schemeClr val="accent1"/>
              </a:solidFill>
            </a:ln>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(n=560)</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16" name="Straight Arrow Connector 15">
            <a:extLst>
              <a:ext uri="{FF2B5EF4-FFF2-40B4-BE49-F238E27FC236}">
                <a16:creationId xmlns:a16="http://schemas.microsoft.com/office/drawing/2014/main" id="{99E28414-6C7A-469B-840C-1981D58178E8}"/>
              </a:ext>
            </a:extLst>
          </p:cNvPr>
          <p:cNvCxnSpPr>
            <a:cxnSpLocks/>
            <a:stCxn id="21" idx="2"/>
            <a:endCxn id="14" idx="0"/>
          </p:cNvCxnSpPr>
          <p:nvPr/>
        </p:nvCxnSpPr>
        <p:spPr>
          <a:xfrm>
            <a:off x="8409893" y="2615980"/>
            <a:ext cx="0" cy="422411"/>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406C001-0E83-42F4-AD91-821A84FE1F50}"/>
              </a:ext>
            </a:extLst>
          </p:cNvPr>
          <p:cNvGrpSpPr/>
          <p:nvPr/>
        </p:nvGrpSpPr>
        <p:grpSpPr>
          <a:xfrm>
            <a:off x="5229198" y="4594856"/>
            <a:ext cx="6387658" cy="1422890"/>
            <a:chOff x="5244559" y="3830453"/>
            <a:chExt cx="6387658" cy="1422890"/>
          </a:xfrm>
        </p:grpSpPr>
        <p:sp>
          <p:nvSpPr>
            <p:cNvPr id="18" name="Rectangle 17">
              <a:extLst>
                <a:ext uri="{FF2B5EF4-FFF2-40B4-BE49-F238E27FC236}">
                  <a16:creationId xmlns:a16="http://schemas.microsoft.com/office/drawing/2014/main" id="{64033491-F4FF-408A-942A-13BA92796850}"/>
                </a:ext>
              </a:extLst>
            </p:cNvPr>
            <p:cNvSpPr/>
            <p:nvPr/>
          </p:nvSpPr>
          <p:spPr>
            <a:xfrm>
              <a:off x="5244559" y="3830453"/>
              <a:ext cx="6387658" cy="585375"/>
            </a:xfrm>
            <a:prstGeom prst="rect">
              <a:avLst/>
            </a:prstGeom>
            <a:solidFill>
              <a:schemeClr val="bg2">
                <a:lumMod val="9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Multivariable logistic regression model assessed independent predictors of NAFLD in pregnancy</a:t>
              </a:r>
            </a:p>
          </p:txBody>
        </p:sp>
        <p:sp>
          <p:nvSpPr>
            <p:cNvPr id="19" name="TextBox 18">
              <a:extLst>
                <a:ext uri="{FF2B5EF4-FFF2-40B4-BE49-F238E27FC236}">
                  <a16:creationId xmlns:a16="http://schemas.microsoft.com/office/drawing/2014/main" id="{C4D510E6-A275-4951-BB35-D1EA8FB102A8}"/>
                </a:ext>
              </a:extLst>
            </p:cNvPr>
            <p:cNvSpPr txBox="1"/>
            <p:nvPr/>
          </p:nvSpPr>
          <p:spPr>
            <a:xfrm>
              <a:off x="6110457" y="4604122"/>
              <a:ext cx="4654292" cy="649221"/>
            </a:xfrm>
            <a:prstGeom prst="rect">
              <a:avLst/>
            </a:prstGeom>
            <a:solidFill>
              <a:schemeClr val="bg1"/>
            </a:solidFill>
            <a:ln>
              <a:solidFill>
                <a:schemeClr val="accent1"/>
              </a:solidFill>
            </a:ln>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Evaluated: Association of NAFLD with elevated HSI and MAFLD criteria</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D73F753E-27BE-4BC4-B8D0-271C34BFD3D5}"/>
              </a:ext>
            </a:extLst>
          </p:cNvPr>
          <p:cNvGrpSpPr/>
          <p:nvPr/>
        </p:nvGrpSpPr>
        <p:grpSpPr>
          <a:xfrm>
            <a:off x="5202930" y="1649033"/>
            <a:ext cx="6413926" cy="966947"/>
            <a:chOff x="5244559" y="1606402"/>
            <a:chExt cx="6372297" cy="966947"/>
          </a:xfrm>
        </p:grpSpPr>
        <p:sp>
          <p:nvSpPr>
            <p:cNvPr id="21" name="Rectangle 20">
              <a:extLst>
                <a:ext uri="{FF2B5EF4-FFF2-40B4-BE49-F238E27FC236}">
                  <a16:creationId xmlns:a16="http://schemas.microsoft.com/office/drawing/2014/main" id="{FE86DB22-E138-4E79-88B5-8F480B3315CC}"/>
                </a:ext>
              </a:extLst>
            </p:cNvPr>
            <p:cNvSpPr/>
            <p:nvPr/>
          </p:nvSpPr>
          <p:spPr>
            <a:xfrm>
              <a:off x="5244559" y="1606402"/>
              <a:ext cx="6372297" cy="966947"/>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a:ea typeface="+mn-ea"/>
                  <a:cs typeface="+mn-cs"/>
                </a:rPr>
                <a:t>Pregnant individuals approached for participation at 18-22 weeks’ during routine pregnancy anatomy scan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 </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3" name="TextBox 22">
              <a:extLst>
                <a:ext uri="{FF2B5EF4-FFF2-40B4-BE49-F238E27FC236}">
                  <a16:creationId xmlns:a16="http://schemas.microsoft.com/office/drawing/2014/main" id="{250D0B3C-4AE3-42BD-B285-0FB52AFC778B}"/>
                </a:ext>
              </a:extLst>
            </p:cNvPr>
            <p:cNvSpPr txBox="1"/>
            <p:nvPr/>
          </p:nvSpPr>
          <p:spPr>
            <a:xfrm>
              <a:off x="5545346" y="2089915"/>
              <a:ext cx="5878483" cy="375651"/>
            </a:xfrm>
            <a:prstGeom prst="rect">
              <a:avLst/>
            </a:prstGeom>
            <a:solidFill>
              <a:schemeClr val="bg1"/>
            </a:solidFill>
            <a:ln>
              <a:solidFill>
                <a:schemeClr val="accent1"/>
              </a:solidFill>
            </a:ln>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(n=749)</a:t>
              </a:r>
            </a:p>
          </p:txBody>
        </p:sp>
      </p:grpSp>
      <p:cxnSp>
        <p:nvCxnSpPr>
          <p:cNvPr id="24" name="Straight Connector 69">
            <a:extLst>
              <a:ext uri="{FF2B5EF4-FFF2-40B4-BE49-F238E27FC236}">
                <a16:creationId xmlns:a16="http://schemas.microsoft.com/office/drawing/2014/main" id="{DAE1C46F-1CCD-466D-9B8D-D94F5CB32E6A}"/>
              </a:ext>
            </a:extLst>
          </p:cNvPr>
          <p:cNvCxnSpPr>
            <a:cxnSpLocks/>
          </p:cNvCxnSpPr>
          <p:nvPr/>
        </p:nvCxnSpPr>
        <p:spPr bwMode="auto">
          <a:xfrm>
            <a:off x="5060950" y="1120375"/>
            <a:ext cx="0" cy="4995862"/>
          </a:xfrm>
          <a:prstGeom prst="line">
            <a:avLst/>
          </a:prstGeom>
          <a:noFill/>
          <a:ln w="9525" algn="ctr">
            <a:solidFill>
              <a:srgbClr val="19478A"/>
            </a:solidFill>
            <a:round/>
            <a:headEnd/>
            <a:tailEnd/>
          </a:ln>
        </p:spPr>
      </p:cxnSp>
    </p:spTree>
    <p:custDataLst>
      <p:tags r:id="rId1"/>
    </p:custDataLst>
    <p:extLst>
      <p:ext uri="{BB962C8B-B14F-4D97-AF65-F5344CB8AC3E}">
        <p14:creationId xmlns:p14="http://schemas.microsoft.com/office/powerpoint/2010/main" val="357949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1" y="141288"/>
            <a:ext cx="9226314" cy="769937"/>
          </a:xfrm>
        </p:spPr>
        <p:txBody>
          <a:bodyPr>
            <a:normAutofit fontScale="90000"/>
          </a:bodyPr>
          <a:lstStyle/>
          <a:p>
            <a:r>
              <a:rPr lang="en-US"/>
              <a:t>Pregnancy as a unique opportunity to identify NAFLD in women: a prospective assessment</a:t>
            </a:r>
            <a:endParaRPr lang="en-GB"/>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Kushner T, et al. NAFLD Summit 2022; P03-08 </a:t>
            </a:r>
          </a:p>
        </p:txBody>
      </p:sp>
      <p:cxnSp>
        <p:nvCxnSpPr>
          <p:cNvPr id="31749" name="Straight Connector 69"/>
          <p:cNvCxnSpPr>
            <a:cxnSpLocks/>
          </p:cNvCxnSpPr>
          <p:nvPr/>
        </p:nvCxnSpPr>
        <p:spPr bwMode="auto">
          <a:xfrm>
            <a:off x="5224579" y="1207635"/>
            <a:ext cx="0" cy="3577377"/>
          </a:xfrm>
          <a:prstGeom prst="line">
            <a:avLst/>
          </a:prstGeom>
          <a:noFill/>
          <a:ln w="9525" algn="ctr">
            <a:solidFill>
              <a:srgbClr val="19478A"/>
            </a:solidFill>
            <a:round/>
            <a:headEnd/>
            <a:tailEnd/>
          </a:ln>
        </p:spPr>
      </p:cxnSp>
      <p:pic>
        <p:nvPicPr>
          <p:cNvPr id="22" name="Picture 21">
            <a:hlinkClick r:id="rId4" action="ppaction://hlinksldjump"/>
            <a:extLst>
              <a:ext uri="{FF2B5EF4-FFF2-40B4-BE49-F238E27FC236}">
                <a16:creationId xmlns:a16="http://schemas.microsoft.com/office/drawing/2014/main" id="{EAE3ED8E-AD99-4E85-A0AA-256D4656A42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53" name="Content Placeholder 1">
            <a:extLst>
              <a:ext uri="{FF2B5EF4-FFF2-40B4-BE49-F238E27FC236}">
                <a16:creationId xmlns:a16="http://schemas.microsoft.com/office/drawing/2014/main" id="{65A61AE2-971D-BADE-0A34-45B0692056E2}"/>
              </a:ext>
            </a:extLst>
          </p:cNvPr>
          <p:cNvSpPr txBox="1">
            <a:spLocks/>
          </p:cNvSpPr>
          <p:nvPr/>
        </p:nvSpPr>
        <p:spPr>
          <a:xfrm>
            <a:off x="425451" y="1115840"/>
            <a:ext cx="4714206" cy="3551742"/>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endParaRPr kumimoji="0" lang="en-US" sz="16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78 (14.3%) women had steatosis on ultrasound; 83% grade 1, 14% grade 2 and 3% grade 3</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Women with steatosis were more likely to be of Hispanic ethnicity, have diagnoses of chronic hypertension and diabetes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Overall, 36% had HSI ≥36; 11% satisfied MAFLD criteria</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In multivariable analyses, Hispanic ethnicity (OR 2.57; 95% CI 1.30-5.09) and BMI (OR 1.06; 95% CI 1.01-1.11) were independently associated with NAFLD</a:t>
            </a:r>
          </a:p>
        </p:txBody>
      </p:sp>
      <p:graphicFrame>
        <p:nvGraphicFramePr>
          <p:cNvPr id="56" name="Table 55">
            <a:extLst>
              <a:ext uri="{FF2B5EF4-FFF2-40B4-BE49-F238E27FC236}">
                <a16:creationId xmlns:a16="http://schemas.microsoft.com/office/drawing/2014/main" id="{BC0D6381-3FAB-A274-A16C-5DE55C400431}"/>
              </a:ext>
            </a:extLst>
          </p:cNvPr>
          <p:cNvGraphicFramePr>
            <a:graphicFrameLocks noGrp="1"/>
          </p:cNvGraphicFramePr>
          <p:nvPr>
            <p:extLst>
              <p:ext uri="{D42A27DB-BD31-4B8C-83A1-F6EECF244321}">
                <p14:modId xmlns:p14="http://schemas.microsoft.com/office/powerpoint/2010/main" val="1400362926"/>
              </p:ext>
            </p:extLst>
          </p:nvPr>
        </p:nvGraphicFramePr>
        <p:xfrm>
          <a:off x="5605345" y="1207635"/>
          <a:ext cx="5294825" cy="3416613"/>
        </p:xfrm>
        <a:graphic>
          <a:graphicData uri="http://schemas.openxmlformats.org/drawingml/2006/table">
            <a:tbl>
              <a:tblPr firstRow="1" firstCol="1" bandRow="1">
                <a:tableStyleId>{5C22544A-7EE6-4342-B048-85BDC9FD1C3A}</a:tableStyleId>
              </a:tblPr>
              <a:tblGrid>
                <a:gridCol w="2519360">
                  <a:extLst>
                    <a:ext uri="{9D8B030D-6E8A-4147-A177-3AD203B41FA5}">
                      <a16:colId xmlns:a16="http://schemas.microsoft.com/office/drawing/2014/main" val="2693877507"/>
                    </a:ext>
                  </a:extLst>
                </a:gridCol>
                <a:gridCol w="1000760">
                  <a:extLst>
                    <a:ext uri="{9D8B030D-6E8A-4147-A177-3AD203B41FA5}">
                      <a16:colId xmlns:a16="http://schemas.microsoft.com/office/drawing/2014/main" val="3427145882"/>
                    </a:ext>
                  </a:extLst>
                </a:gridCol>
                <a:gridCol w="977265">
                  <a:extLst>
                    <a:ext uri="{9D8B030D-6E8A-4147-A177-3AD203B41FA5}">
                      <a16:colId xmlns:a16="http://schemas.microsoft.com/office/drawing/2014/main" val="897901936"/>
                    </a:ext>
                  </a:extLst>
                </a:gridCol>
                <a:gridCol w="797440">
                  <a:extLst>
                    <a:ext uri="{9D8B030D-6E8A-4147-A177-3AD203B41FA5}">
                      <a16:colId xmlns:a16="http://schemas.microsoft.com/office/drawing/2014/main" val="2258459139"/>
                    </a:ext>
                  </a:extLst>
                </a:gridCol>
              </a:tblGrid>
              <a:tr h="503155">
                <a:tc>
                  <a:txBody>
                    <a:bodyPr/>
                    <a:lstStyle/>
                    <a:p>
                      <a:pPr algn="just">
                        <a:lnSpc>
                          <a:spcPct val="107000"/>
                        </a:lnSpc>
                      </a:pPr>
                      <a:r>
                        <a:rPr lang="en-GB" sz="1000">
                          <a:effectLst/>
                        </a:rPr>
                        <a:t> </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No NAFLD </a:t>
                      </a:r>
                      <a:endParaRPr lang="en-CH" sz="1200">
                        <a:effectLst/>
                      </a:endParaRPr>
                    </a:p>
                    <a:p>
                      <a:pPr algn="ctr">
                        <a:lnSpc>
                          <a:spcPct val="107000"/>
                        </a:lnSpc>
                      </a:pPr>
                      <a:r>
                        <a:rPr lang="en-GB" sz="1000" b="0">
                          <a:effectLst/>
                        </a:rPr>
                        <a:t>n=469 (85.7%)</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NAFLD </a:t>
                      </a:r>
                      <a:endParaRPr lang="en-CH" sz="1200">
                        <a:effectLst/>
                      </a:endParaRPr>
                    </a:p>
                    <a:p>
                      <a:pPr algn="ctr">
                        <a:lnSpc>
                          <a:spcPct val="107000"/>
                        </a:lnSpc>
                      </a:pPr>
                      <a:r>
                        <a:rPr lang="en-GB" sz="1000" b="0">
                          <a:effectLst/>
                        </a:rPr>
                        <a:t>n=78 (14.3%)</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0" i="0">
                          <a:effectLst/>
                        </a:rPr>
                        <a:t>P value </a:t>
                      </a:r>
                      <a:endParaRPr lang="en-CH" sz="1200" b="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32590"/>
                  </a:ext>
                </a:extLst>
              </a:tr>
              <a:tr h="223239">
                <a:tc>
                  <a:txBody>
                    <a:bodyPr/>
                    <a:lstStyle/>
                    <a:p>
                      <a:pPr algn="just">
                        <a:lnSpc>
                          <a:spcPct val="107000"/>
                        </a:lnSpc>
                      </a:pPr>
                      <a:r>
                        <a:rPr lang="en-GB" sz="1000" b="0">
                          <a:effectLst/>
                        </a:rPr>
                        <a:t>Age (median, IQR)</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28 (24, 33)</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28 (24, 33)</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0.666</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8992372"/>
                  </a:ext>
                </a:extLst>
              </a:tr>
              <a:tr h="223239">
                <a:tc>
                  <a:txBody>
                    <a:bodyPr/>
                    <a:lstStyle/>
                    <a:p>
                      <a:pPr algn="just">
                        <a:lnSpc>
                          <a:spcPct val="107000"/>
                        </a:lnSpc>
                      </a:pPr>
                      <a:r>
                        <a:rPr lang="en-GB" sz="1000" b="0">
                          <a:effectLst/>
                        </a:rPr>
                        <a:t>Hispanic ethnicity, n (%)</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254 (56%)</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60 (77%)</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0.002</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215413"/>
                  </a:ext>
                </a:extLst>
              </a:tr>
              <a:tr h="207197">
                <a:tc>
                  <a:txBody>
                    <a:bodyPr/>
                    <a:lstStyle/>
                    <a:p>
                      <a:pPr algn="just">
                        <a:lnSpc>
                          <a:spcPct val="107000"/>
                        </a:lnSpc>
                      </a:pPr>
                      <a:r>
                        <a:rPr lang="en-GB" sz="1000" b="0">
                          <a:effectLst/>
                        </a:rPr>
                        <a:t>Pre-pregnancy BMI (kg/m</a:t>
                      </a:r>
                      <a:r>
                        <a:rPr lang="en-GB" sz="1000" b="0" baseline="30000">
                          <a:effectLst/>
                        </a:rPr>
                        <a:t>2</a:t>
                      </a:r>
                      <a:r>
                        <a:rPr lang="en-GB" sz="1000" b="0">
                          <a:effectLst/>
                        </a:rPr>
                        <a:t>), median</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26 (23, 31)</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29 (25, 34)</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0.001</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9304769"/>
                  </a:ext>
                </a:extLst>
              </a:tr>
              <a:tr h="191824">
                <a:tc>
                  <a:txBody>
                    <a:bodyPr/>
                    <a:lstStyle/>
                    <a:p>
                      <a:pPr algn="just">
                        <a:lnSpc>
                          <a:spcPct val="107000"/>
                        </a:lnSpc>
                      </a:pPr>
                      <a:r>
                        <a:rPr lang="en-GB" sz="1000" b="0">
                          <a:effectLst/>
                        </a:rPr>
                        <a:t>Chronic HTN, n (%)</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31 (7%)</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11 (14%)</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0.022</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3645528"/>
                  </a:ext>
                </a:extLst>
              </a:tr>
              <a:tr h="191824">
                <a:tc>
                  <a:txBody>
                    <a:bodyPr/>
                    <a:lstStyle/>
                    <a:p>
                      <a:pPr algn="just">
                        <a:lnSpc>
                          <a:spcPct val="107000"/>
                        </a:lnSpc>
                      </a:pPr>
                      <a:r>
                        <a:rPr lang="en-GB" sz="1000" b="0">
                          <a:effectLst/>
                        </a:rPr>
                        <a:t>Type II DM, n (%)</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9 (2%)</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7 (9%)</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0.001</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7370287"/>
                  </a:ext>
                </a:extLst>
              </a:tr>
              <a:tr h="201851">
                <a:tc>
                  <a:txBody>
                    <a:bodyPr/>
                    <a:lstStyle/>
                    <a:p>
                      <a:pPr algn="just">
                        <a:lnSpc>
                          <a:spcPct val="107000"/>
                        </a:lnSpc>
                      </a:pPr>
                      <a:r>
                        <a:rPr lang="en-GB" sz="1000" b="0">
                          <a:effectLst/>
                        </a:rPr>
                        <a:t>Autoimmune disease, n (%)</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23 (5%)</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8 (11%)</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0.055</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2140889"/>
                  </a:ext>
                </a:extLst>
              </a:tr>
              <a:tr h="191824">
                <a:tc gridSpan="4">
                  <a:txBody>
                    <a:bodyPr/>
                    <a:lstStyle/>
                    <a:p>
                      <a:pPr algn="l">
                        <a:lnSpc>
                          <a:spcPct val="107000"/>
                        </a:lnSpc>
                      </a:pPr>
                      <a:r>
                        <a:rPr lang="en-GB" sz="1050" b="1">
                          <a:effectLst/>
                        </a:rPr>
                        <a:t>Prior Pregnancy History</a:t>
                      </a:r>
                      <a:endParaRPr lang="en-CH"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gn="l">
                        <a:lnSpc>
                          <a:spcPct val="107000"/>
                        </a:lnSpc>
                      </a:pPr>
                      <a:endParaRPr lang="en-CH"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5500267"/>
                  </a:ext>
                </a:extLst>
              </a:tr>
              <a:tr h="191824">
                <a:tc>
                  <a:txBody>
                    <a:bodyPr/>
                    <a:lstStyle/>
                    <a:p>
                      <a:pPr algn="just">
                        <a:lnSpc>
                          <a:spcPct val="107000"/>
                        </a:lnSpc>
                      </a:pPr>
                      <a:r>
                        <a:rPr lang="en-GB" sz="1000" b="0">
                          <a:effectLst/>
                        </a:rPr>
                        <a:t>Gestational Diabetes</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17 (5%)</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7 (13%)</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0.023</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5683923"/>
                  </a:ext>
                </a:extLst>
              </a:tr>
              <a:tr h="191824">
                <a:tc>
                  <a:txBody>
                    <a:bodyPr/>
                    <a:lstStyle/>
                    <a:p>
                      <a:pPr algn="just">
                        <a:lnSpc>
                          <a:spcPct val="107000"/>
                        </a:lnSpc>
                      </a:pPr>
                      <a:r>
                        <a:rPr lang="en-GB" sz="1000" b="0">
                          <a:effectLst/>
                        </a:rPr>
                        <a:t>Preeclampsia</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34 (10%)</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10 (18%)</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0.065</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5564778"/>
                  </a:ext>
                </a:extLst>
              </a:tr>
              <a:tr h="191824">
                <a:tc>
                  <a:txBody>
                    <a:bodyPr/>
                    <a:lstStyle/>
                    <a:p>
                      <a:pPr algn="just">
                        <a:lnSpc>
                          <a:spcPct val="107000"/>
                        </a:lnSpc>
                      </a:pPr>
                      <a:r>
                        <a:rPr lang="en-GB" sz="1000" b="0">
                          <a:effectLst/>
                        </a:rPr>
                        <a:t>Cholestasis of Pregnancy</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7 (1%)</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0 (0%)</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0.291</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0161408"/>
                  </a:ext>
                </a:extLst>
              </a:tr>
              <a:tr h="191824">
                <a:tc>
                  <a:txBody>
                    <a:bodyPr/>
                    <a:lstStyle/>
                    <a:p>
                      <a:pPr algn="just">
                        <a:lnSpc>
                          <a:spcPct val="107000"/>
                        </a:lnSpc>
                      </a:pPr>
                      <a:r>
                        <a:rPr lang="en-GB" sz="1000" b="0">
                          <a:effectLst/>
                        </a:rPr>
                        <a:t>Preterm birth</a:t>
                      </a:r>
                      <a:endParaRPr lang="en-CH"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53 (15%)</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6 11%)</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0.395</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6906039"/>
                  </a:ext>
                </a:extLst>
              </a:tr>
              <a:tr h="191824">
                <a:tc gridSpan="4">
                  <a:txBody>
                    <a:bodyPr/>
                    <a:lstStyle/>
                    <a:p>
                      <a:pPr algn="l">
                        <a:lnSpc>
                          <a:spcPct val="107000"/>
                        </a:lnSpc>
                      </a:pPr>
                      <a:r>
                        <a:rPr lang="en-GB" sz="1050">
                          <a:effectLst/>
                        </a:rPr>
                        <a:t>NAFLD Clinical scores</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gn="l">
                        <a:lnSpc>
                          <a:spcPct val="107000"/>
                        </a:lnSpc>
                      </a:pP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524175"/>
                  </a:ext>
                </a:extLst>
              </a:tr>
              <a:tr h="191824">
                <a:tc>
                  <a:txBody>
                    <a:bodyPr/>
                    <a:lstStyle/>
                    <a:p>
                      <a:pPr algn="just">
                        <a:lnSpc>
                          <a:spcPct val="107000"/>
                        </a:lnSpc>
                      </a:pPr>
                      <a:r>
                        <a:rPr lang="en-GB" sz="1000" b="0">
                          <a:effectLst/>
                        </a:rPr>
                        <a:t>Mean HSI (SD) </a:t>
                      </a:r>
                      <a:r>
                        <a:rPr lang="en-GB" sz="1000" b="0" i="0">
                          <a:effectLst/>
                        </a:rPr>
                        <a:t>(n=368)</a:t>
                      </a:r>
                      <a:endParaRPr lang="en-CH" sz="1200" b="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37.88 (8.44) </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40.84 (8.97) </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0.013 </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555819"/>
                  </a:ext>
                </a:extLst>
              </a:tr>
              <a:tr h="331516">
                <a:tc>
                  <a:txBody>
                    <a:bodyPr/>
                    <a:lstStyle/>
                    <a:p>
                      <a:pPr algn="just" fontAlgn="base">
                        <a:lnSpc>
                          <a:spcPct val="107000"/>
                        </a:lnSpc>
                      </a:pPr>
                      <a:r>
                        <a:rPr lang="en-GB" sz="1000" b="0">
                          <a:effectLst/>
                        </a:rPr>
                        <a:t>No. Satisfying </a:t>
                      </a:r>
                      <a:r>
                        <a:rPr lang="en-GB" sz="1000" b="0" u="sng">
                          <a:effectLst/>
                        </a:rPr>
                        <a:t>any</a:t>
                      </a:r>
                      <a:r>
                        <a:rPr lang="en-GB" sz="1000" b="0">
                          <a:effectLst/>
                        </a:rPr>
                        <a:t> MAFLD Criteria (%) </a:t>
                      </a:r>
                    </a:p>
                    <a:p>
                      <a:pPr algn="just" fontAlgn="base">
                        <a:lnSpc>
                          <a:spcPct val="107000"/>
                        </a:lnSpc>
                      </a:pPr>
                      <a:r>
                        <a:rPr lang="en-GB" sz="1000" b="0" i="0">
                          <a:effectLst/>
                        </a:rPr>
                        <a:t>(n=549)</a:t>
                      </a:r>
                      <a:endParaRPr lang="en-CH" sz="1200" b="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4 (0.85) </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a:effectLst/>
                        </a:rPr>
                        <a:t>58 (74.36) </a:t>
                      </a:r>
                      <a:endParaRPr lang="en-CH"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GB" sz="1000" b="1">
                          <a:effectLst/>
                        </a:rPr>
                        <a:t>0.001 </a:t>
                      </a:r>
                      <a:endParaRPr lang="en-CH"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0019815"/>
                  </a:ext>
                </a:extLst>
              </a:tr>
            </a:tbl>
          </a:graphicData>
        </a:graphic>
      </p:graphicFrame>
      <p:sp>
        <p:nvSpPr>
          <p:cNvPr id="57" name="Content Placeholder 1">
            <a:extLst>
              <a:ext uri="{FF2B5EF4-FFF2-40B4-BE49-F238E27FC236}">
                <a16:creationId xmlns:a16="http://schemas.microsoft.com/office/drawing/2014/main" id="{7557A3EE-2AF7-C63C-216A-83E900F57A87}"/>
              </a:ext>
            </a:extLst>
          </p:cNvPr>
          <p:cNvSpPr txBox="1">
            <a:spLocks/>
          </p:cNvSpPr>
          <p:nvPr/>
        </p:nvSpPr>
        <p:spPr>
          <a:xfrm>
            <a:off x="425451" y="4872197"/>
            <a:ext cx="11160001" cy="1341906"/>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Integration of ultrasound into obstetric care was feasible and effective in identifying women with NAFLD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NAFLD prevalence was 14%, similar to reports in non-pregnant women of reproductive age, with Hispanic and elevated pre-pregnancy BMI women being at highest risk of NAFLD  </a:t>
            </a:r>
          </a:p>
        </p:txBody>
      </p:sp>
      <p:cxnSp>
        <p:nvCxnSpPr>
          <p:cNvPr id="59" name="Straight Connector 69">
            <a:extLst>
              <a:ext uri="{FF2B5EF4-FFF2-40B4-BE49-F238E27FC236}">
                <a16:creationId xmlns:a16="http://schemas.microsoft.com/office/drawing/2014/main" id="{96F8E0F5-C208-E2BF-DE8E-6D457E0BB67D}"/>
              </a:ext>
            </a:extLst>
          </p:cNvPr>
          <p:cNvCxnSpPr>
            <a:cxnSpLocks/>
          </p:cNvCxnSpPr>
          <p:nvPr/>
        </p:nvCxnSpPr>
        <p:spPr bwMode="auto">
          <a:xfrm rot="16200000" flipV="1">
            <a:off x="6096001" y="-787958"/>
            <a:ext cx="0" cy="11160000"/>
          </a:xfrm>
          <a:prstGeom prst="line">
            <a:avLst/>
          </a:prstGeom>
          <a:noFill/>
          <a:ln w="9525" algn="ctr">
            <a:solidFill>
              <a:srgbClr val="19478A"/>
            </a:solidFill>
            <a:round/>
            <a:headEnd/>
            <a:tailEnd/>
          </a:ln>
        </p:spPr>
      </p:cxnSp>
    </p:spTree>
    <p:custDataLst>
      <p:tags r:id="rId1"/>
    </p:custDataLst>
    <p:extLst>
      <p:ext uri="{BB962C8B-B14F-4D97-AF65-F5344CB8AC3E}">
        <p14:creationId xmlns:p14="http://schemas.microsoft.com/office/powerpoint/2010/main" val="94039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CD3E4F-1BA5-44F5-8853-3B0BEB9C8AD3}"/>
              </a:ext>
            </a:extLst>
          </p:cNvPr>
          <p:cNvPicPr>
            <a:picLocks noChangeAspect="1"/>
          </p:cNvPicPr>
          <p:nvPr/>
        </p:nvPicPr>
        <p:blipFill>
          <a:blip r:embed="rId4"/>
          <a:stretch>
            <a:fillRect/>
          </a:stretch>
        </p:blipFill>
        <p:spPr>
          <a:xfrm>
            <a:off x="6950270" y="2944150"/>
            <a:ext cx="4627265" cy="2523963"/>
          </a:xfrm>
          <a:prstGeom prst="rect">
            <a:avLst/>
          </a:prstGeom>
        </p:spPr>
      </p:pic>
      <p:sp>
        <p:nvSpPr>
          <p:cNvPr id="31745" name="Title 4"/>
          <p:cNvSpPr>
            <a:spLocks noGrp="1"/>
          </p:cNvSpPr>
          <p:nvPr>
            <p:ph type="title"/>
          </p:nvPr>
        </p:nvSpPr>
        <p:spPr>
          <a:xfrm>
            <a:off x="425450" y="141288"/>
            <a:ext cx="10494963" cy="769937"/>
          </a:xfrm>
        </p:spPr>
        <p:txBody>
          <a:bodyPr>
            <a:noAutofit/>
          </a:bodyPr>
          <a:lstStyle/>
          <a:p>
            <a:pPr lvl="0" algn="l" fontAlgn="b"/>
            <a:r>
              <a:rPr lang="en-US" sz="2300"/>
              <a:t>NAFLD is associated with significantly higher risk of cardiovascular outcomes in the absence of fibrosis-a prospective UK Biobank analysis in 33,616 individuals</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Andersson A., et al. NAFLD Summit 2022; </a:t>
            </a:r>
            <a:r>
              <a:rPr lang="en-US"/>
              <a:t>P04-13</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5"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23117" y="1118959"/>
            <a:ext cx="7351993" cy="2121774"/>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GB" sz="1600">
                <a:solidFill>
                  <a:srgbClr val="201F1E"/>
                </a:solidFill>
                <a:effectLst/>
                <a:ea typeface="Calibri" panose="020F0502020204030204" pitchFamily="34" charset="0"/>
              </a:rPr>
              <a:t>CVD </a:t>
            </a:r>
            <a:r>
              <a:rPr lang="en-GB" sz="1600">
                <a:solidFill>
                  <a:srgbClr val="000000"/>
                </a:solidFill>
                <a:effectLst/>
                <a:ea typeface="Times New Roman" panose="02020603050405020304" pitchFamily="18" charset="0"/>
              </a:rPr>
              <a:t>accounts for 40% of total deaths in NAFLD</a:t>
            </a:r>
          </a:p>
          <a:p>
            <a:pPr fontAlgn="auto">
              <a:spcAft>
                <a:spcPts val="0"/>
              </a:spcAft>
              <a:buFont typeface="Arial" panose="020B0604020202020204" pitchFamily="34" charset="0"/>
              <a:buChar char="•"/>
              <a:defRPr/>
            </a:pPr>
            <a:r>
              <a:rPr lang="en-GB" sz="1600">
                <a:solidFill>
                  <a:srgbClr val="000000"/>
                </a:solidFill>
                <a:effectLst/>
                <a:ea typeface="Times New Roman" panose="02020603050405020304" pitchFamily="18" charset="0"/>
              </a:rPr>
              <a:t>Currently, risk stratification is focused on development of advanced fibrosis, which restricts opportunities for successful intervention or mitigation of CVD</a:t>
            </a:r>
          </a:p>
          <a:p>
            <a:pPr>
              <a:defRPr/>
            </a:pPr>
            <a:r>
              <a:rPr lang="en-GB" sz="1600">
                <a:solidFill>
                  <a:srgbClr val="000000"/>
                </a:solidFill>
                <a:effectLst/>
                <a:ea typeface="Times New Roman" panose="02020603050405020304" pitchFamily="18" charset="0"/>
              </a:rPr>
              <a:t>cT1 is an MRI biomarker of histological disease activity that predicts liver-related outcomes in those with chronic liver disease</a:t>
            </a:r>
          </a:p>
          <a:p>
            <a:pPr>
              <a:defRPr/>
            </a:pPr>
            <a:r>
              <a:rPr lang="en-US" sz="1600" b="1">
                <a:solidFill>
                  <a:sysClr val="windowText" lastClr="000000"/>
                </a:solidFill>
                <a:cs typeface="Arial" panose="020B0604020202020204" pitchFamily="34" charset="0"/>
              </a:rPr>
              <a:t>AIM:</a:t>
            </a:r>
            <a:r>
              <a:rPr lang="en-US" sz="1600">
                <a:solidFill>
                  <a:sysClr val="windowText" lastClr="000000"/>
                </a:solidFill>
                <a:cs typeface="Arial" panose="020B0604020202020204" pitchFamily="34" charset="0"/>
              </a:rPr>
              <a:t> </a:t>
            </a:r>
            <a:r>
              <a:rPr lang="en-GB" sz="1600">
                <a:solidFill>
                  <a:srgbClr val="000000"/>
                </a:solidFill>
                <a:effectLst/>
                <a:ea typeface="Times New Roman" panose="02020603050405020304" pitchFamily="18" charset="0"/>
              </a:rPr>
              <a:t>to evaluate risk of CVD outcomes in the general population using cT1</a:t>
            </a:r>
            <a:endParaRPr lang="en-US" sz="14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477365" y="3378538"/>
            <a:ext cx="6324598" cy="3108543"/>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Multivariable Cox regression was used to model associations between these index tests using pre-defined thresholds and commonly reported and primary CVDs outcomes and all-cause mortality</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Thresholds: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cT1: 800ms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FIB4: 1.3 (screening) and 2.67 (diagnosis) </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Multivariable models were adjusted for</a:t>
            </a: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liver function and metabolic blood biomarkers and demographics (BMI, age, and sex)</a:t>
            </a:r>
            <a:endParaRPr kumimoji="0" lang="en-CH"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37" name="Straight Connector 69">
            <a:extLst>
              <a:ext uri="{FF2B5EF4-FFF2-40B4-BE49-F238E27FC236}">
                <a16:creationId xmlns:a16="http://schemas.microsoft.com/office/drawing/2014/main" id="{4FB77DF5-28EC-4AFB-8050-BF67D60023FB}"/>
              </a:ext>
            </a:extLst>
          </p:cNvPr>
          <p:cNvCxnSpPr>
            <a:cxnSpLocks/>
          </p:cNvCxnSpPr>
          <p:nvPr/>
        </p:nvCxnSpPr>
        <p:spPr bwMode="auto">
          <a:xfrm rot="10800000">
            <a:off x="7712075" y="1153887"/>
            <a:ext cx="0" cy="2160000"/>
          </a:xfrm>
          <a:prstGeom prst="line">
            <a:avLst/>
          </a:prstGeom>
          <a:noFill/>
          <a:ln w="9525" algn="ctr">
            <a:solidFill>
              <a:srgbClr val="19478A"/>
            </a:solidFill>
            <a:round/>
            <a:headEnd/>
            <a:tailEnd/>
          </a:ln>
        </p:spPr>
      </p:cxnSp>
      <p:cxnSp>
        <p:nvCxnSpPr>
          <p:cNvPr id="63" name="Straight Connector 69">
            <a:extLst>
              <a:ext uri="{FF2B5EF4-FFF2-40B4-BE49-F238E27FC236}">
                <a16:creationId xmlns:a16="http://schemas.microsoft.com/office/drawing/2014/main" id="{C4B8C5C7-7BB6-4D49-8A96-B8EB0E7E2EFC}"/>
              </a:ext>
            </a:extLst>
          </p:cNvPr>
          <p:cNvCxnSpPr>
            <a:cxnSpLocks/>
          </p:cNvCxnSpPr>
          <p:nvPr/>
        </p:nvCxnSpPr>
        <p:spPr bwMode="auto">
          <a:xfrm rot="5400000">
            <a:off x="4092518" y="-301225"/>
            <a:ext cx="0" cy="7236000"/>
          </a:xfrm>
          <a:prstGeom prst="line">
            <a:avLst/>
          </a:prstGeom>
          <a:noFill/>
          <a:ln w="9525" algn="ctr">
            <a:solidFill>
              <a:srgbClr val="19478A"/>
            </a:solidFill>
            <a:round/>
            <a:headEnd/>
            <a:tailEnd/>
          </a:ln>
        </p:spPr>
      </p:cxnSp>
      <p:grpSp>
        <p:nvGrpSpPr>
          <p:cNvPr id="23" name="Group 22">
            <a:extLst>
              <a:ext uri="{FF2B5EF4-FFF2-40B4-BE49-F238E27FC236}">
                <a16:creationId xmlns:a16="http://schemas.microsoft.com/office/drawing/2014/main" id="{8291F4D0-8E59-4EC3-AA72-545633029B2D}"/>
              </a:ext>
            </a:extLst>
          </p:cNvPr>
          <p:cNvGrpSpPr/>
          <p:nvPr/>
        </p:nvGrpSpPr>
        <p:grpSpPr>
          <a:xfrm>
            <a:off x="8484839" y="1316899"/>
            <a:ext cx="3133359" cy="1634871"/>
            <a:chOff x="6256560" y="1794463"/>
            <a:chExt cx="3133359" cy="1634871"/>
          </a:xfrm>
        </p:grpSpPr>
        <p:grpSp>
          <p:nvGrpSpPr>
            <p:cNvPr id="31" name="Group 30">
              <a:extLst>
                <a:ext uri="{FF2B5EF4-FFF2-40B4-BE49-F238E27FC236}">
                  <a16:creationId xmlns:a16="http://schemas.microsoft.com/office/drawing/2014/main" id="{DAE887DC-D797-455A-990F-935E75696AA3}"/>
                </a:ext>
              </a:extLst>
            </p:cNvPr>
            <p:cNvGrpSpPr/>
            <p:nvPr/>
          </p:nvGrpSpPr>
          <p:grpSpPr>
            <a:xfrm>
              <a:off x="6256560" y="1794463"/>
              <a:ext cx="3133359" cy="1634871"/>
              <a:chOff x="5288085" y="1535054"/>
              <a:chExt cx="3133359" cy="1634871"/>
            </a:xfrm>
          </p:grpSpPr>
          <p:sp>
            <p:nvSpPr>
              <p:cNvPr id="44" name="Rectangle 43">
                <a:extLst>
                  <a:ext uri="{FF2B5EF4-FFF2-40B4-BE49-F238E27FC236}">
                    <a16:creationId xmlns:a16="http://schemas.microsoft.com/office/drawing/2014/main" id="{63795247-2F10-4141-928D-722856909C41}"/>
                  </a:ext>
                </a:extLst>
              </p:cNvPr>
              <p:cNvSpPr/>
              <p:nvPr/>
            </p:nvSpPr>
            <p:spPr>
              <a:xfrm>
                <a:off x="6176093" y="1535054"/>
                <a:ext cx="1330978" cy="489654"/>
              </a:xfrm>
              <a:prstGeom prst="rect">
                <a:avLst/>
              </a:prstGeom>
              <a:solidFill>
                <a:srgbClr val="4CAEAB"/>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Times New Roman" panose="02020603050405020304" pitchFamily="18" charset="0"/>
                    <a:cs typeface="+mn-cs"/>
                  </a:rPr>
                  <a:t>UK Biobank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panose="020B0604020202020204" pitchFamily="34" charset="0"/>
                    <a:ea typeface="Times New Roman" panose="02020603050405020304" pitchFamily="18" charset="0"/>
                    <a:cs typeface="+mn-cs"/>
                  </a:rPr>
                  <a:t>n=502,506</a:t>
                </a: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45" name="Rectangle 44">
                <a:extLst>
                  <a:ext uri="{FF2B5EF4-FFF2-40B4-BE49-F238E27FC236}">
                    <a16:creationId xmlns:a16="http://schemas.microsoft.com/office/drawing/2014/main" id="{8B234089-4725-49E3-8B3B-46611B4B2898}"/>
                  </a:ext>
                </a:extLst>
              </p:cNvPr>
              <p:cNvSpPr/>
              <p:nvPr/>
            </p:nvSpPr>
            <p:spPr>
              <a:xfrm>
                <a:off x="5288085" y="2399988"/>
                <a:ext cx="3133359" cy="769937"/>
              </a:xfrm>
              <a:prstGeom prst="rect">
                <a:avLst/>
              </a:prstGeom>
              <a:solidFill>
                <a:srgbClr val="B5DFD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Complete MRI liver data using </a:t>
                </a:r>
                <a:r>
                  <a:rPr kumimoji="0" lang="en-GB" sz="1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Liver</a:t>
                </a:r>
                <a:r>
                  <a:rPr kumimoji="0" lang="en-GB" sz="1200" b="0" i="1"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MultiScan</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&amp; fibrosis assessed using the FIB4-index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33,616</a:t>
                </a:r>
                <a:endParaRPr kumimoji="0" lang="en-GB"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33" name="Straight Arrow Connector 32">
              <a:extLst>
                <a:ext uri="{FF2B5EF4-FFF2-40B4-BE49-F238E27FC236}">
                  <a16:creationId xmlns:a16="http://schemas.microsoft.com/office/drawing/2014/main" id="{A9E6CAD9-50D6-4BB6-A665-4C6748557845}"/>
                </a:ext>
              </a:extLst>
            </p:cNvPr>
            <p:cNvCxnSpPr>
              <a:cxnSpLocks/>
            </p:cNvCxnSpPr>
            <p:nvPr/>
          </p:nvCxnSpPr>
          <p:spPr>
            <a:xfrm>
              <a:off x="7824198" y="2284117"/>
              <a:ext cx="0" cy="360000"/>
            </a:xfrm>
            <a:prstGeom prst="straightConnector1">
              <a:avLst/>
            </a:prstGeom>
            <a:ln w="19050">
              <a:solidFill>
                <a:srgbClr val="004B87"/>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F7558BAB-EC67-4FD9-AA19-09353FCC5A6E}"/>
              </a:ext>
            </a:extLst>
          </p:cNvPr>
          <p:cNvSpPr/>
          <p:nvPr/>
        </p:nvSpPr>
        <p:spPr>
          <a:xfrm>
            <a:off x="8166794" y="3574720"/>
            <a:ext cx="1702804" cy="281374"/>
          </a:xfrm>
          <a:prstGeom prst="rect">
            <a:avLst/>
          </a:prstGeom>
          <a:solidFill>
            <a:srgbClr val="E6F4F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0" i="0" u="none" strike="noStrike" kern="1200" cap="none" spc="0" normalizeH="0" baseline="0" noProof="0">
                <a:ln>
                  <a:noFill/>
                </a:ln>
                <a:solidFill>
                  <a:prstClr val="black"/>
                </a:solidFill>
                <a:effectLst/>
                <a:uLnTx/>
                <a:uFillTx/>
                <a:latin typeface="Arial" panose="020B0604020202020204"/>
                <a:ea typeface="+mn-ea"/>
                <a:cs typeface="+mn-cs"/>
              </a:rPr>
              <a:t>Non-fatal CVD </a:t>
            </a:r>
            <a:r>
              <a:rPr kumimoji="0" lang="fr-CH" sz="1100" b="0" i="0" u="none" strike="noStrike" kern="1200" cap="none" spc="0" normalizeH="0" baseline="0" noProof="0" err="1">
                <a:ln>
                  <a:noFill/>
                </a:ln>
                <a:solidFill>
                  <a:prstClr val="black"/>
                </a:solidFill>
                <a:effectLst/>
                <a:uLnTx/>
                <a:uFillTx/>
                <a:latin typeface="Arial" panose="020B0604020202020204"/>
                <a:ea typeface="+mn-ea"/>
                <a:cs typeface="+mn-cs"/>
              </a:rPr>
              <a:t>events</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2063710D-FCCC-46FF-9CA5-7A37AC95CA9C}"/>
              </a:ext>
            </a:extLst>
          </p:cNvPr>
          <p:cNvSpPr/>
          <p:nvPr/>
        </p:nvSpPr>
        <p:spPr>
          <a:xfrm>
            <a:off x="7296918" y="4470049"/>
            <a:ext cx="1458305" cy="303472"/>
          </a:xfrm>
          <a:prstGeom prst="rect">
            <a:avLst/>
          </a:prstGeom>
          <a:solidFill>
            <a:srgbClr val="ABD6E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Major CVD event</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7" name="Rectangle 46">
            <a:extLst>
              <a:ext uri="{FF2B5EF4-FFF2-40B4-BE49-F238E27FC236}">
                <a16:creationId xmlns:a16="http://schemas.microsoft.com/office/drawing/2014/main" id="{E918F45F-E830-4501-B897-8ED7B83ACC21}"/>
              </a:ext>
            </a:extLst>
          </p:cNvPr>
          <p:cNvSpPr/>
          <p:nvPr/>
        </p:nvSpPr>
        <p:spPr>
          <a:xfrm>
            <a:off x="10194935" y="3568043"/>
            <a:ext cx="1702804" cy="281374"/>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0" i="0" u="none" strike="noStrike" kern="1200" cap="none" spc="0" normalizeH="0" baseline="0" noProof="0">
                <a:ln>
                  <a:noFill/>
                </a:ln>
                <a:solidFill>
                  <a:prstClr val="black"/>
                </a:solidFill>
                <a:effectLst/>
                <a:uLnTx/>
                <a:uFillTx/>
                <a:latin typeface="Arial" panose="020B0604020202020204"/>
                <a:ea typeface="+mn-ea"/>
                <a:cs typeface="+mn-cs"/>
              </a:rPr>
              <a:t>All-cause </a:t>
            </a:r>
            <a:r>
              <a:rPr kumimoji="0" lang="fr-CH" sz="1100" b="0" i="0" u="none" strike="noStrike" kern="1200" cap="none" spc="0" normalizeH="0" baseline="0" noProof="0" err="1">
                <a:ln>
                  <a:noFill/>
                </a:ln>
                <a:solidFill>
                  <a:prstClr val="black"/>
                </a:solidFill>
                <a:effectLst/>
                <a:uLnTx/>
                <a:uFillTx/>
                <a:latin typeface="Arial" panose="020B0604020202020204"/>
                <a:ea typeface="+mn-ea"/>
                <a:cs typeface="+mn-cs"/>
              </a:rPr>
              <a:t>mortality</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E672FE98-1EBD-4505-83FB-A938F7545558}"/>
              </a:ext>
            </a:extLst>
          </p:cNvPr>
          <p:cNvSpPr/>
          <p:nvPr/>
        </p:nvSpPr>
        <p:spPr>
          <a:xfrm>
            <a:off x="9245683" y="4470049"/>
            <a:ext cx="1597848" cy="30347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CVD hospitalization</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7" name="Rectangle 56">
            <a:extLst>
              <a:ext uri="{FF2B5EF4-FFF2-40B4-BE49-F238E27FC236}">
                <a16:creationId xmlns:a16="http://schemas.microsoft.com/office/drawing/2014/main" id="{DEB707E6-25A4-4034-A045-C153D9337087}"/>
              </a:ext>
            </a:extLst>
          </p:cNvPr>
          <p:cNvSpPr/>
          <p:nvPr/>
        </p:nvSpPr>
        <p:spPr>
          <a:xfrm>
            <a:off x="6778360" y="5400050"/>
            <a:ext cx="483910" cy="37623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IHD</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8" name="Rectangle 57">
            <a:extLst>
              <a:ext uri="{FF2B5EF4-FFF2-40B4-BE49-F238E27FC236}">
                <a16:creationId xmlns:a16="http://schemas.microsoft.com/office/drawing/2014/main" id="{E6C23113-8F14-4A37-A890-989C2B3BDC1D}"/>
              </a:ext>
            </a:extLst>
          </p:cNvPr>
          <p:cNvSpPr/>
          <p:nvPr/>
        </p:nvSpPr>
        <p:spPr>
          <a:xfrm>
            <a:off x="7523489" y="5400050"/>
            <a:ext cx="483910" cy="37623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AF</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0" name="Rectangle 59">
            <a:extLst>
              <a:ext uri="{FF2B5EF4-FFF2-40B4-BE49-F238E27FC236}">
                <a16:creationId xmlns:a16="http://schemas.microsoft.com/office/drawing/2014/main" id="{C82C8343-4899-425B-B169-76C7294A9BCF}"/>
              </a:ext>
            </a:extLst>
          </p:cNvPr>
          <p:cNvSpPr/>
          <p:nvPr/>
        </p:nvSpPr>
        <p:spPr>
          <a:xfrm>
            <a:off x="8250500" y="5400050"/>
            <a:ext cx="483910" cy="37623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MI</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1" name="Rectangle 60">
            <a:extLst>
              <a:ext uri="{FF2B5EF4-FFF2-40B4-BE49-F238E27FC236}">
                <a16:creationId xmlns:a16="http://schemas.microsoft.com/office/drawing/2014/main" id="{C95D891E-2ED0-4941-AA4F-88D600BE4B48}"/>
              </a:ext>
            </a:extLst>
          </p:cNvPr>
          <p:cNvSpPr/>
          <p:nvPr/>
        </p:nvSpPr>
        <p:spPr>
          <a:xfrm>
            <a:off x="8990350" y="5401812"/>
            <a:ext cx="483910" cy="363364"/>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HF</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2" name="Rectangle 61">
            <a:extLst>
              <a:ext uri="{FF2B5EF4-FFF2-40B4-BE49-F238E27FC236}">
                <a16:creationId xmlns:a16="http://schemas.microsoft.com/office/drawing/2014/main" id="{B6AE83B4-CA75-426B-AB67-689C6ADAA02A}"/>
              </a:ext>
            </a:extLst>
          </p:cNvPr>
          <p:cNvSpPr/>
          <p:nvPr/>
        </p:nvSpPr>
        <p:spPr>
          <a:xfrm>
            <a:off x="11166865" y="5400050"/>
            <a:ext cx="633499" cy="37623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Stroke</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9" name="Rectangle 38">
            <a:extLst>
              <a:ext uri="{FF2B5EF4-FFF2-40B4-BE49-F238E27FC236}">
                <a16:creationId xmlns:a16="http://schemas.microsoft.com/office/drawing/2014/main" id="{E21D095D-C913-4FAB-A8D5-8C9E5D810B90}"/>
              </a:ext>
            </a:extLst>
          </p:cNvPr>
          <p:cNvSpPr/>
          <p:nvPr/>
        </p:nvSpPr>
        <p:spPr>
          <a:xfrm>
            <a:off x="9699564" y="5401676"/>
            <a:ext cx="483910" cy="36350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AF</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0" name="Rectangle 39">
            <a:extLst>
              <a:ext uri="{FF2B5EF4-FFF2-40B4-BE49-F238E27FC236}">
                <a16:creationId xmlns:a16="http://schemas.microsoft.com/office/drawing/2014/main" id="{960C121E-FB7C-4CBB-B0C2-D9CF27D7EA09}"/>
              </a:ext>
            </a:extLst>
          </p:cNvPr>
          <p:cNvSpPr/>
          <p:nvPr/>
        </p:nvSpPr>
        <p:spPr>
          <a:xfrm>
            <a:off x="10425232" y="5406404"/>
            <a:ext cx="483910" cy="35877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NIC</a:t>
            </a:r>
            <a:endParaRPr kumimoji="0" lang="en-CH" sz="9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custDataLst>
      <p:tags r:id="rId1"/>
    </p:custDataLst>
    <p:extLst>
      <p:ext uri="{BB962C8B-B14F-4D97-AF65-F5344CB8AC3E}">
        <p14:creationId xmlns:p14="http://schemas.microsoft.com/office/powerpoint/2010/main" val="420219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300"/>
              <a:t>NAFLD is associated with significantly higher risk of cardiovascular outcomes in the absence of fibrosis-a prospective UK Biobank analysis in 33,616 individuals</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Andersson A., et al. NAFLD Summit 2022; </a:t>
            </a:r>
            <a:r>
              <a:rPr lang="en-US"/>
              <a:t>P04-13</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43" name="Content Placeholder 1">
            <a:extLst>
              <a:ext uri="{FF2B5EF4-FFF2-40B4-BE49-F238E27FC236}">
                <a16:creationId xmlns:a16="http://schemas.microsoft.com/office/drawing/2014/main" id="{A625E3E5-6774-4096-81AF-EE72D7E59988}"/>
              </a:ext>
            </a:extLst>
          </p:cNvPr>
          <p:cNvSpPr txBox="1">
            <a:spLocks/>
          </p:cNvSpPr>
          <p:nvPr/>
        </p:nvSpPr>
        <p:spPr>
          <a:xfrm>
            <a:off x="424198" y="1122402"/>
            <a:ext cx="11106150"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p:txBody>
      </p:sp>
      <p:graphicFrame>
        <p:nvGraphicFramePr>
          <p:cNvPr id="59" name="Table 6">
            <a:extLst>
              <a:ext uri="{FF2B5EF4-FFF2-40B4-BE49-F238E27FC236}">
                <a16:creationId xmlns:a16="http://schemas.microsoft.com/office/drawing/2014/main" id="{565A227B-A130-40B9-9041-A13CADBBC875}"/>
              </a:ext>
            </a:extLst>
          </p:cNvPr>
          <p:cNvGraphicFramePr>
            <a:graphicFrameLocks noGrp="1"/>
          </p:cNvGraphicFramePr>
          <p:nvPr/>
        </p:nvGraphicFramePr>
        <p:xfrm>
          <a:off x="513099" y="1592580"/>
          <a:ext cx="3910077" cy="1402080"/>
        </p:xfrm>
        <a:graphic>
          <a:graphicData uri="http://schemas.openxmlformats.org/drawingml/2006/table">
            <a:tbl>
              <a:tblPr firstRow="1" bandRow="1">
                <a:tableStyleId>{5C22544A-7EE6-4342-B048-85BDC9FD1C3A}</a:tableStyleId>
              </a:tblPr>
              <a:tblGrid>
                <a:gridCol w="2207641">
                  <a:extLst>
                    <a:ext uri="{9D8B030D-6E8A-4147-A177-3AD203B41FA5}">
                      <a16:colId xmlns:a16="http://schemas.microsoft.com/office/drawing/2014/main" val="3916713338"/>
                    </a:ext>
                  </a:extLst>
                </a:gridCol>
                <a:gridCol w="841693">
                  <a:extLst>
                    <a:ext uri="{9D8B030D-6E8A-4147-A177-3AD203B41FA5}">
                      <a16:colId xmlns:a16="http://schemas.microsoft.com/office/drawing/2014/main" val="493428499"/>
                    </a:ext>
                  </a:extLst>
                </a:gridCol>
                <a:gridCol w="860743">
                  <a:extLst>
                    <a:ext uri="{9D8B030D-6E8A-4147-A177-3AD203B41FA5}">
                      <a16:colId xmlns:a16="http://schemas.microsoft.com/office/drawing/2014/main" val="1033098541"/>
                    </a:ext>
                  </a:extLst>
                </a:gridCol>
              </a:tblGrid>
              <a:tr h="144000">
                <a:tc>
                  <a:txBody>
                    <a:bodyPr/>
                    <a:lstStyle/>
                    <a:p>
                      <a:pPr lvl="0"/>
                      <a:r>
                        <a:rPr lang="en-GB" sz="1400">
                          <a:latin typeface="+mn-lt"/>
                          <a:cs typeface="Arial" panose="020B0604020202020204" pitchFamily="34" charset="0"/>
                        </a:rPr>
                        <a:t>Characteristic</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mn-lt"/>
                        </a:rPr>
                        <a:t>Median</a:t>
                      </a:r>
                      <a:endParaRPr lang="en-GB" sz="1400">
                        <a:solidFill>
                          <a:schemeClr val="bg1"/>
                        </a:solidFill>
                        <a:latin typeface="+mn-lt"/>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a:solidFill>
                            <a:schemeClr val="bg1"/>
                          </a:solidFill>
                          <a:latin typeface="+mn-lt"/>
                          <a:ea typeface="+mn-ea"/>
                          <a:cs typeface="+mn-cs"/>
                        </a:rPr>
                        <a:t>Range</a:t>
                      </a:r>
                      <a:endParaRPr lang="en-GB" sz="1400">
                        <a:solidFill>
                          <a:schemeClr val="bg1"/>
                        </a:solidFill>
                        <a:latin typeface="+mn-lt"/>
                        <a:cs typeface="Arial" panose="020B0604020202020204" pitchFamily="34" charset="0"/>
                      </a:endParaRP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80973322"/>
                  </a:ext>
                </a:extLst>
              </a:tr>
              <a:tr h="256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ysClr val="windowText" lastClr="000000"/>
                          </a:solidFill>
                          <a:latin typeface="+mn-lt"/>
                          <a:ea typeface="+mn-ea"/>
                          <a:cs typeface="Arial" panose="020B0604020202020204" pitchFamily="34" charset="0"/>
                        </a:rPr>
                        <a:t>Follow-up (years)</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latin typeface="+mn-lt"/>
                          <a:cs typeface="Arial" panose="020B0604020202020204" pitchFamily="34" charset="0"/>
                        </a:rPr>
                        <a:t>2.5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cs typeface="Arial" panose="020B0604020202020204" pitchFamily="34" charset="0"/>
                        </a:rPr>
                        <a:t>1.1 to 5.2</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6554721"/>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n-lt"/>
                          <a:ea typeface="+mn-ea"/>
                          <a:cs typeface="Arial" panose="020B0604020202020204" pitchFamily="34" charset="0"/>
                        </a:rPr>
                        <a:t>Time to primary event (years)</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algn="ctr"/>
                      <a:r>
                        <a:rPr lang="en-GB" sz="1200">
                          <a:latin typeface="+mn-lt"/>
                          <a:cs typeface="Arial" panose="020B0604020202020204" pitchFamily="34" charset="0"/>
                        </a:rPr>
                        <a:t>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cs typeface="Arial" panose="020B0604020202020204" pitchFamily="34" charset="0"/>
                        </a:rPr>
                        <a:t>0 to 1.5</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extLst>
                  <a:ext uri="{0D108BD9-81ED-4DB2-BD59-A6C34878D82A}">
                    <a16:rowId xmlns:a16="http://schemas.microsoft.com/office/drawing/2014/main" val="2765051361"/>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n-lt"/>
                          <a:ea typeface="+mn-ea"/>
                          <a:cs typeface="Arial" panose="020B0604020202020204" pitchFamily="34" charset="0"/>
                        </a:rPr>
                        <a:t>Age (years)</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latin typeface="+mn-lt"/>
                          <a:cs typeface="Arial" panose="020B0604020202020204" pitchFamily="34" charset="0"/>
                        </a:rPr>
                        <a:t>65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a:latin typeface="+mn-lt"/>
                          <a:cs typeface="Arial" panose="020B0604020202020204" pitchFamily="34" charset="0"/>
                        </a:rPr>
                        <a:t>45 to 82</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360046"/>
                  </a:ext>
                </a:extLst>
              </a:tr>
              <a:tr h="1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n-lt"/>
                          <a:ea typeface="+mn-ea"/>
                          <a:cs typeface="Arial" panose="020B0604020202020204" pitchFamily="34" charset="0"/>
                        </a:rPr>
                        <a:t>BMI (kg/m</a:t>
                      </a:r>
                      <a:r>
                        <a:rPr lang="en-US" sz="1200" b="0" kern="1200" baseline="30000">
                          <a:solidFill>
                            <a:schemeClr val="dk1"/>
                          </a:solidFill>
                          <a:latin typeface="+mn-lt"/>
                          <a:ea typeface="+mn-ea"/>
                          <a:cs typeface="Arial" panose="020B0604020202020204" pitchFamily="34" charset="0"/>
                        </a:rPr>
                        <a:t>2</a:t>
                      </a:r>
                      <a:r>
                        <a:rPr lang="en-US" sz="1200" b="0" kern="1200">
                          <a:solidFill>
                            <a:schemeClr val="dk1"/>
                          </a:solidFill>
                          <a:latin typeface="+mn-lt"/>
                          <a:ea typeface="+mn-ea"/>
                          <a:cs typeface="Arial" panose="020B0604020202020204" pitchFamily="34" charset="0"/>
                        </a:rPr>
                        <a:t>)</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cs typeface="Arial" panose="020B0604020202020204" pitchFamily="34" charset="0"/>
                        </a:rPr>
                        <a:t>26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cs typeface="Arial" panose="020B0604020202020204" pitchFamily="34" charset="0"/>
                        </a:rPr>
                        <a:t>13 to 62</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E"/>
                    </a:solidFill>
                  </a:tcPr>
                </a:tc>
                <a:extLst>
                  <a:ext uri="{0D108BD9-81ED-4DB2-BD59-A6C34878D82A}">
                    <a16:rowId xmlns:a16="http://schemas.microsoft.com/office/drawing/2014/main" val="41591291"/>
                  </a:ext>
                </a:extLst>
              </a:tr>
            </a:tbl>
          </a:graphicData>
        </a:graphic>
      </p:graphicFrame>
      <p:sp>
        <p:nvSpPr>
          <p:cNvPr id="64" name="TextBox 63">
            <a:extLst>
              <a:ext uri="{FF2B5EF4-FFF2-40B4-BE49-F238E27FC236}">
                <a16:creationId xmlns:a16="http://schemas.microsoft.com/office/drawing/2014/main" id="{E629E335-DAEE-44C5-8155-E3ABBBBFB114}"/>
              </a:ext>
            </a:extLst>
          </p:cNvPr>
          <p:cNvSpPr txBox="1"/>
          <p:nvPr/>
        </p:nvSpPr>
        <p:spPr>
          <a:xfrm>
            <a:off x="424197" y="3242578"/>
            <a:ext cx="4463081"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In multivariate analyses, h</a:t>
            </a:r>
            <a:r>
              <a:rPr kumimoji="0" lang="en-US" sz="18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igh</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cT1 (&gt;800ms) but neither FIB4 thresholds, smoking status, high blood pressure or liver blood biomarkers were associated with a higher risk of hospitalization due to CVD events (HR: 1.40 (1.10-1.8) p=0.01)</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6" descr="Diagram, schematic&#10;&#10;Description automatically generated">
            <a:extLst>
              <a:ext uri="{FF2B5EF4-FFF2-40B4-BE49-F238E27FC236}">
                <a16:creationId xmlns:a16="http://schemas.microsoft.com/office/drawing/2014/main" id="{656AC985-D29B-60F0-44C4-3CA32AE17F68}"/>
              </a:ext>
            </a:extLst>
          </p:cNvPr>
          <p:cNvPicPr>
            <a:picLocks noChangeAspect="1"/>
          </p:cNvPicPr>
          <p:nvPr/>
        </p:nvPicPr>
        <p:blipFill rotWithShape="1">
          <a:blip r:embed="rId6"/>
          <a:srcRect l="16741" t="6877" r="10886"/>
          <a:stretch/>
        </p:blipFill>
        <p:spPr>
          <a:xfrm>
            <a:off x="4887279" y="1322457"/>
            <a:ext cx="7155795" cy="4640000"/>
          </a:xfrm>
          <a:prstGeom prst="rect">
            <a:avLst/>
          </a:prstGeom>
        </p:spPr>
      </p:pic>
    </p:spTree>
    <p:custDataLst>
      <p:tags r:id="rId1"/>
    </p:custDataLst>
    <p:extLst>
      <p:ext uri="{BB962C8B-B14F-4D97-AF65-F5344CB8AC3E}">
        <p14:creationId xmlns:p14="http://schemas.microsoft.com/office/powerpoint/2010/main" val="385372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300"/>
              <a:t>NAFLD is associated with significantly higher risk of cardiovascular outcomes in the absence of fibrosis-a prospective UK Biobank analysis in 33,616 individuals</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Andersson A., et al. NAFLD Summit 2022; </a:t>
            </a:r>
            <a:r>
              <a:rPr lang="en-US"/>
              <a:t>P04-13</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43" name="Content Placeholder 1">
            <a:extLst>
              <a:ext uri="{FF2B5EF4-FFF2-40B4-BE49-F238E27FC236}">
                <a16:creationId xmlns:a16="http://schemas.microsoft.com/office/drawing/2014/main" id="{A625E3E5-6774-4096-81AF-EE72D7E59988}"/>
              </a:ext>
            </a:extLst>
          </p:cNvPr>
          <p:cNvSpPr txBox="1">
            <a:spLocks/>
          </p:cNvSpPr>
          <p:nvPr/>
        </p:nvSpPr>
        <p:spPr>
          <a:xfrm>
            <a:off x="425449" y="1133726"/>
            <a:ext cx="11247741" cy="2043636"/>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Liver disease activity, diagnosed by liver MRI, is </a:t>
            </a:r>
            <a:r>
              <a:rPr kumimoji="0" lang="en-GB" sz="1800" b="0"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associated with higher risk</a:t>
            </a:r>
            <a:r>
              <a:rPr kumimoji="0" lang="en-GB" sz="18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of future CVD events independently from liver blood biomarkers and might be associated with pre-clinical signs of liver disease</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Liver disease activity is an important and modifiable risk factor for heart disease</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Future clinical trials of liver therapeutics may consider liver cT1 as a surrogate end point of CVD risk</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endParaRPr>
          </a:p>
        </p:txBody>
      </p:sp>
      <p:pic>
        <p:nvPicPr>
          <p:cNvPr id="13" name="Picture 12" descr="A picture containing table&#10;&#10;Description automatically generated">
            <a:extLst>
              <a:ext uri="{FF2B5EF4-FFF2-40B4-BE49-F238E27FC236}">
                <a16:creationId xmlns:a16="http://schemas.microsoft.com/office/drawing/2014/main" id="{35AB0E56-B312-4A27-9671-CFEC7C479049}"/>
              </a:ext>
            </a:extLst>
          </p:cNvPr>
          <p:cNvPicPr/>
          <p:nvPr/>
        </p:nvPicPr>
        <p:blipFill rotWithShape="1">
          <a:blip r:embed="rId6">
            <a:extLst>
              <a:ext uri="{28A0092B-C50C-407E-A947-70E740481C1C}">
                <a14:useLocalDpi xmlns:a14="http://schemas.microsoft.com/office/drawing/2010/main" val="0"/>
              </a:ext>
            </a:extLst>
          </a:blip>
          <a:srcRect l="7788" t="5866" r="31984" b="62382"/>
          <a:stretch/>
        </p:blipFill>
        <p:spPr bwMode="auto">
          <a:xfrm>
            <a:off x="3505117" y="2907982"/>
            <a:ext cx="4335628" cy="3572193"/>
          </a:xfrm>
          <a:prstGeom prst="rect">
            <a:avLst/>
          </a:prstGeom>
          <a:noFill/>
          <a:ln>
            <a:noFill/>
          </a:ln>
        </p:spPr>
      </p:pic>
    </p:spTree>
    <p:custDataLst>
      <p:tags r:id="rId1"/>
    </p:custDataLst>
    <p:extLst>
      <p:ext uri="{BB962C8B-B14F-4D97-AF65-F5344CB8AC3E}">
        <p14:creationId xmlns:p14="http://schemas.microsoft.com/office/powerpoint/2010/main" val="141594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r>
              <a:rPr lang="en-US" sz="2500"/>
              <a:t>Proteomics and spatial transcriptomics show that ADAMTSL2 is a promising biomarker in NAFLD with significant fibrosis</a:t>
            </a:r>
          </a:p>
        </p:txBody>
      </p:sp>
      <p:sp>
        <p:nvSpPr>
          <p:cNvPr id="31746" name="Text Placeholder 6"/>
          <p:cNvSpPr>
            <a:spLocks noGrp="1"/>
          </p:cNvSpPr>
          <p:nvPr>
            <p:ph type="body" sz="quarter" idx="10"/>
          </p:nvPr>
        </p:nvSpPr>
        <p:spPr>
          <a:xfrm>
            <a:off x="20681" y="6461626"/>
            <a:ext cx="10026650" cy="376238"/>
          </a:xfrm>
        </p:spPr>
        <p:txBody>
          <a:bodyPr/>
          <a:lstStyle/>
          <a:p>
            <a:pPr>
              <a:spcBef>
                <a:spcPct val="0"/>
              </a:spcBef>
            </a:pPr>
            <a:r>
              <a:rPr lang="en-GB" err="1"/>
              <a:t>Galsgaard</a:t>
            </a:r>
            <a:r>
              <a:rPr lang="en-GB"/>
              <a:t> E, et al. NAFLD Summit 2022; P04-18</a:t>
            </a:r>
          </a:p>
        </p:txBody>
      </p:sp>
      <p:sp>
        <p:nvSpPr>
          <p:cNvPr id="10" name="Content Placeholder 9"/>
          <p:cNvSpPr>
            <a:spLocks noGrp="1"/>
          </p:cNvSpPr>
          <p:nvPr>
            <p:ph sz="half" idx="11"/>
          </p:nvPr>
        </p:nvSpPr>
        <p:spPr>
          <a:xfrm>
            <a:off x="425751" y="1109407"/>
            <a:ext cx="11354468" cy="1969376"/>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The assessment of fibrosis is key to evaluate prognosis in NAFLD</a:t>
            </a: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This study used the </a:t>
            </a:r>
            <a:r>
              <a:rPr lang="en-US" sz="1800" err="1">
                <a:solidFill>
                  <a:sysClr val="windowText" lastClr="000000"/>
                </a:solidFill>
                <a:cs typeface="Arial" panose="020B0604020202020204" pitchFamily="34" charset="0"/>
              </a:rPr>
              <a:t>SomaScan</a:t>
            </a:r>
            <a:r>
              <a:rPr lang="en-US" sz="1800">
                <a:solidFill>
                  <a:sysClr val="windowText" lastClr="000000"/>
                </a:solidFill>
                <a:cs typeface="Arial" panose="020B0604020202020204" pitchFamily="34" charset="0"/>
              </a:rPr>
              <a:t> Assay for multiplexed validation of candidate biomarkers and Spatial Transcriptomics (ST) in a prospectively collected cohort including participants with histologically conformed NAFLD and healthy controls</a:t>
            </a:r>
          </a:p>
          <a:p>
            <a:pPr fontAlgn="auto">
              <a:spcAft>
                <a:spcPts val="0"/>
              </a:spcAft>
              <a:buFont typeface="Arial" panose="020B0604020202020204" pitchFamily="34" charset="0"/>
              <a:buChar char="•"/>
              <a:defRPr/>
            </a:pPr>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to identify patients with significant fibrosis (F2-F4)</a:t>
            </a:r>
            <a:endParaRPr lang="en-US" sz="1800" i="1">
              <a:solidFill>
                <a:schemeClr val="accent1"/>
              </a:solidFill>
              <a:cs typeface="Arial" panose="020B0604020202020204" pitchFamily="34" charset="0"/>
            </a:endParaRPr>
          </a:p>
        </p:txBody>
      </p:sp>
      <p:pic>
        <p:nvPicPr>
          <p:cNvPr id="24" name="Picture 23">
            <a:hlinkClick r:id="rId4" action="ppaction://hlinksldjump"/>
            <a:extLst>
              <a:ext uri="{FF2B5EF4-FFF2-40B4-BE49-F238E27FC236}">
                <a16:creationId xmlns:a16="http://schemas.microsoft.com/office/drawing/2014/main" id="{15E43F54-0E0F-4D65-BF8A-22838645090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2" name="Content Placeholder 1">
            <a:extLst>
              <a:ext uri="{FF2B5EF4-FFF2-40B4-BE49-F238E27FC236}">
                <a16:creationId xmlns:a16="http://schemas.microsoft.com/office/drawing/2014/main" id="{8EBA20C9-30EA-1EF0-F173-E358EB912482}"/>
              </a:ext>
            </a:extLst>
          </p:cNvPr>
          <p:cNvSpPr txBox="1">
            <a:spLocks/>
          </p:cNvSpPr>
          <p:nvPr/>
        </p:nvSpPr>
        <p:spPr>
          <a:xfrm>
            <a:off x="421429" y="3232911"/>
            <a:ext cx="1642749" cy="658642"/>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cxnSp>
        <p:nvCxnSpPr>
          <p:cNvPr id="5" name="Straight Connector 69">
            <a:extLst>
              <a:ext uri="{FF2B5EF4-FFF2-40B4-BE49-F238E27FC236}">
                <a16:creationId xmlns:a16="http://schemas.microsoft.com/office/drawing/2014/main" id="{3D56BDB2-6062-1CFE-30B1-ED342A4E6710}"/>
              </a:ext>
            </a:extLst>
          </p:cNvPr>
          <p:cNvCxnSpPr>
            <a:cxnSpLocks/>
          </p:cNvCxnSpPr>
          <p:nvPr/>
        </p:nvCxnSpPr>
        <p:spPr bwMode="auto">
          <a:xfrm>
            <a:off x="516000" y="3159791"/>
            <a:ext cx="11160000" cy="0"/>
          </a:xfrm>
          <a:prstGeom prst="line">
            <a:avLst/>
          </a:prstGeom>
          <a:noFill/>
          <a:ln w="9525" algn="ctr">
            <a:solidFill>
              <a:srgbClr val="19478A"/>
            </a:solidFill>
            <a:round/>
            <a:headEnd/>
            <a:tailEnd/>
          </a:ln>
        </p:spPr>
      </p:cxnSp>
      <p:grpSp>
        <p:nvGrpSpPr>
          <p:cNvPr id="31772" name="Group 31771">
            <a:extLst>
              <a:ext uri="{FF2B5EF4-FFF2-40B4-BE49-F238E27FC236}">
                <a16:creationId xmlns:a16="http://schemas.microsoft.com/office/drawing/2014/main" id="{63A7EA77-9083-9104-F2A0-625650EAEFC1}"/>
              </a:ext>
            </a:extLst>
          </p:cNvPr>
          <p:cNvGrpSpPr/>
          <p:nvPr/>
        </p:nvGrpSpPr>
        <p:grpSpPr>
          <a:xfrm>
            <a:off x="1054847" y="3398805"/>
            <a:ext cx="10725372" cy="3030828"/>
            <a:chOff x="1033728" y="3345825"/>
            <a:chExt cx="10725372" cy="3030828"/>
          </a:xfrm>
        </p:grpSpPr>
        <p:grpSp>
          <p:nvGrpSpPr>
            <p:cNvPr id="28" name="Group 27">
              <a:extLst>
                <a:ext uri="{FF2B5EF4-FFF2-40B4-BE49-F238E27FC236}">
                  <a16:creationId xmlns:a16="http://schemas.microsoft.com/office/drawing/2014/main" id="{16BF7D3F-29B5-9FBA-B1A1-495BF68692E0}"/>
                </a:ext>
              </a:extLst>
            </p:cNvPr>
            <p:cNvGrpSpPr/>
            <p:nvPr/>
          </p:nvGrpSpPr>
          <p:grpSpPr>
            <a:xfrm>
              <a:off x="1033728" y="3462364"/>
              <a:ext cx="2103476" cy="1382141"/>
              <a:chOff x="734876" y="3508213"/>
              <a:chExt cx="2103476" cy="1382141"/>
            </a:xfrm>
          </p:grpSpPr>
          <p:pic>
            <p:nvPicPr>
              <p:cNvPr id="20" name="Graphic 19" descr="Users with solid fill">
                <a:extLst>
                  <a:ext uri="{FF2B5EF4-FFF2-40B4-BE49-F238E27FC236}">
                    <a16:creationId xmlns:a16="http://schemas.microsoft.com/office/drawing/2014/main" id="{4AC0AD51-944B-7758-9D69-FD8BFB7FFA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8216" y="3508213"/>
                <a:ext cx="914400" cy="914400"/>
              </a:xfrm>
              <a:prstGeom prst="rect">
                <a:avLst/>
              </a:prstGeom>
            </p:spPr>
          </p:pic>
          <p:sp>
            <p:nvSpPr>
              <p:cNvPr id="22" name="Rectangle 21">
                <a:extLst>
                  <a:ext uri="{FF2B5EF4-FFF2-40B4-BE49-F238E27FC236}">
                    <a16:creationId xmlns:a16="http://schemas.microsoft.com/office/drawing/2014/main" id="{40DCD57B-361A-B5FE-80F5-E1291E8C3F7F}"/>
                  </a:ext>
                </a:extLst>
              </p:cNvPr>
              <p:cNvSpPr/>
              <p:nvPr/>
            </p:nvSpPr>
            <p:spPr>
              <a:xfrm>
                <a:off x="734876" y="4278592"/>
                <a:ext cx="2103476" cy="611762"/>
              </a:xfrm>
              <a:prstGeom prst="rect">
                <a:avLst/>
              </a:prstGeom>
              <a:solidFill>
                <a:srgbClr val="1A95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Arial" panose="020B0604020202020204"/>
                    <a:ea typeface="+mn-ea"/>
                    <a:cs typeface="+mn-cs"/>
                  </a:rPr>
                  <a:t>193 NAFLD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i="0" u="none" strike="noStrike" kern="1200" cap="none" spc="0" normalizeH="0" baseline="0" noProof="0">
                    <a:ln>
                      <a:noFill/>
                    </a:ln>
                    <a:solidFill>
                      <a:schemeClr val="bg1"/>
                    </a:solidFill>
                    <a:effectLst/>
                    <a:uLnTx/>
                    <a:uFillTx/>
                    <a:latin typeface="Arial" panose="020B0604020202020204"/>
                    <a:ea typeface="+mn-ea"/>
                    <a:cs typeface="+mn-cs"/>
                  </a:rPr>
                  <a:t>(F0 n=42, F1 n=51,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i="0" u="none" strike="noStrike" kern="1200" cap="none" spc="0" normalizeH="0" baseline="0" noProof="0">
                    <a:ln>
                      <a:noFill/>
                    </a:ln>
                    <a:solidFill>
                      <a:schemeClr val="bg1"/>
                    </a:solidFill>
                    <a:effectLst/>
                    <a:uLnTx/>
                    <a:uFillTx/>
                    <a:latin typeface="Arial" panose="020B0604020202020204"/>
                    <a:ea typeface="+mn-ea"/>
                    <a:cs typeface="+mn-cs"/>
                  </a:rPr>
                  <a:t>F2 n=45, F3 n=26, F4 n=29)</a:t>
                </a:r>
              </a:p>
            </p:txBody>
          </p:sp>
        </p:grpSp>
        <p:grpSp>
          <p:nvGrpSpPr>
            <p:cNvPr id="27" name="Group 26">
              <a:extLst>
                <a:ext uri="{FF2B5EF4-FFF2-40B4-BE49-F238E27FC236}">
                  <a16:creationId xmlns:a16="http://schemas.microsoft.com/office/drawing/2014/main" id="{A9F6F46B-FD4B-DB04-B086-083453DECB34}"/>
                </a:ext>
              </a:extLst>
            </p:cNvPr>
            <p:cNvGrpSpPr/>
            <p:nvPr/>
          </p:nvGrpSpPr>
          <p:grpSpPr>
            <a:xfrm>
              <a:off x="1065906" y="4832855"/>
              <a:ext cx="2103476" cy="1402155"/>
              <a:chOff x="734876" y="4974973"/>
              <a:chExt cx="2103476" cy="1402155"/>
            </a:xfrm>
          </p:grpSpPr>
          <p:pic>
            <p:nvPicPr>
              <p:cNvPr id="21" name="Graphic 20" descr="Users with solid fill">
                <a:extLst>
                  <a:ext uri="{FF2B5EF4-FFF2-40B4-BE49-F238E27FC236}">
                    <a16:creationId xmlns:a16="http://schemas.microsoft.com/office/drawing/2014/main" id="{A13C2DEE-B65F-7031-AFA5-2A7990709C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9414" y="4974973"/>
                <a:ext cx="914400" cy="914400"/>
              </a:xfrm>
              <a:prstGeom prst="rect">
                <a:avLst/>
              </a:prstGeom>
            </p:spPr>
          </p:pic>
          <p:sp>
            <p:nvSpPr>
              <p:cNvPr id="25" name="Rectangle 24">
                <a:extLst>
                  <a:ext uri="{FF2B5EF4-FFF2-40B4-BE49-F238E27FC236}">
                    <a16:creationId xmlns:a16="http://schemas.microsoft.com/office/drawing/2014/main" id="{23F77CF0-4BAF-CAEF-1705-31164FF11447}"/>
                  </a:ext>
                </a:extLst>
              </p:cNvPr>
              <p:cNvSpPr/>
              <p:nvPr/>
            </p:nvSpPr>
            <p:spPr>
              <a:xfrm>
                <a:off x="734876" y="5765366"/>
                <a:ext cx="2103476" cy="611762"/>
              </a:xfrm>
              <a:prstGeom prst="rect">
                <a:avLst/>
              </a:prstGeom>
              <a:solidFill>
                <a:srgbClr val="B5DF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a:solidFill>
                      <a:prstClr val="black"/>
                    </a:solidFill>
                    <a:latin typeface="Arial" panose="020B0604020202020204"/>
                  </a:rPr>
                  <a:t>79 Healthy controls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a:solidFill>
                      <a:prstClr val="black"/>
                    </a:solidFill>
                    <a:latin typeface="Arial" panose="020B0604020202020204"/>
                  </a:rPr>
                  <a:t>(26 liver biopsies)</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81" name="Group 80">
              <a:extLst>
                <a:ext uri="{FF2B5EF4-FFF2-40B4-BE49-F238E27FC236}">
                  <a16:creationId xmlns:a16="http://schemas.microsoft.com/office/drawing/2014/main" id="{61E73DB5-6AFF-6634-C405-737681028BE2}"/>
                </a:ext>
              </a:extLst>
            </p:cNvPr>
            <p:cNvGrpSpPr/>
            <p:nvPr/>
          </p:nvGrpSpPr>
          <p:grpSpPr>
            <a:xfrm>
              <a:off x="6598540" y="3345825"/>
              <a:ext cx="2448379" cy="908368"/>
              <a:chOff x="3861606" y="4320050"/>
              <a:chExt cx="2448379" cy="908368"/>
            </a:xfrm>
          </p:grpSpPr>
          <p:sp>
            <p:nvSpPr>
              <p:cNvPr id="9" name="Rectangle 8">
                <a:extLst>
                  <a:ext uri="{FF2B5EF4-FFF2-40B4-BE49-F238E27FC236}">
                    <a16:creationId xmlns:a16="http://schemas.microsoft.com/office/drawing/2014/main" id="{B163C9A0-A786-88DE-41A9-110729D8392C}"/>
                  </a:ext>
                </a:extLst>
              </p:cNvPr>
              <p:cNvSpPr/>
              <p:nvPr/>
            </p:nvSpPr>
            <p:spPr>
              <a:xfrm>
                <a:off x="3861606" y="4569783"/>
                <a:ext cx="2448379" cy="658635"/>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Arial" panose="020B0604020202020204"/>
                  </a:rPr>
                  <a:t>Assessed by two pathologists specializing in NASH</a:t>
                </a:r>
                <a:r>
                  <a:rPr lang="en-GB" sz="1400">
                    <a:solidFill>
                      <a:prstClr val="black"/>
                    </a:solidFill>
                    <a:latin typeface="Arial" panose="020B0604020202020204"/>
                  </a:rPr>
                  <a:t> </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6F7832DA-982A-EF58-E5C0-F4FE26531ACD}"/>
                  </a:ext>
                </a:extLst>
              </p:cNvPr>
              <p:cNvSpPr txBox="1"/>
              <p:nvPr/>
            </p:nvSpPr>
            <p:spPr>
              <a:xfrm>
                <a:off x="4596842" y="4320050"/>
                <a:ext cx="977905"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Histology</a:t>
                </a:r>
                <a:endParaRPr kumimoji="0" lang="en-GB" sz="120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59" name="Connector: Elbow 58">
              <a:extLst>
                <a:ext uri="{FF2B5EF4-FFF2-40B4-BE49-F238E27FC236}">
                  <a16:creationId xmlns:a16="http://schemas.microsoft.com/office/drawing/2014/main" id="{D5144F43-353C-6776-E5EB-4F166B5251D5}"/>
                </a:ext>
              </a:extLst>
            </p:cNvPr>
            <p:cNvCxnSpPr>
              <a:cxnSpLocks/>
            </p:cNvCxnSpPr>
            <p:nvPr/>
          </p:nvCxnSpPr>
          <p:spPr>
            <a:xfrm>
              <a:off x="3137204" y="4492653"/>
              <a:ext cx="984721" cy="193729"/>
            </a:xfrm>
            <a:prstGeom prst="bentConnector3">
              <a:avLst>
                <a:gd name="adj1" fmla="val 50001"/>
              </a:avLst>
            </a:prstGeom>
            <a:ln w="19050">
              <a:solidFill>
                <a:srgbClr val="004B87"/>
              </a:solidFill>
              <a:tailEnd type="triangle"/>
            </a:ln>
          </p:spPr>
          <p:style>
            <a:lnRef idx="1">
              <a:schemeClr val="accent3"/>
            </a:lnRef>
            <a:fillRef idx="0">
              <a:schemeClr val="accent3"/>
            </a:fillRef>
            <a:effectRef idx="0">
              <a:schemeClr val="accent3"/>
            </a:effectRef>
            <a:fontRef idx="minor">
              <a:schemeClr val="tx1"/>
            </a:fontRef>
          </p:style>
        </p:cxnSp>
        <p:grpSp>
          <p:nvGrpSpPr>
            <p:cNvPr id="84" name="Group 83">
              <a:extLst>
                <a:ext uri="{FF2B5EF4-FFF2-40B4-BE49-F238E27FC236}">
                  <a16:creationId xmlns:a16="http://schemas.microsoft.com/office/drawing/2014/main" id="{F40FA421-1810-48BE-A82B-039FAB265F47}"/>
                </a:ext>
              </a:extLst>
            </p:cNvPr>
            <p:cNvGrpSpPr/>
            <p:nvPr/>
          </p:nvGrpSpPr>
          <p:grpSpPr>
            <a:xfrm>
              <a:off x="6523882" y="5221883"/>
              <a:ext cx="2576706" cy="1154770"/>
              <a:chOff x="3862190" y="5126247"/>
              <a:chExt cx="2576706" cy="1154770"/>
            </a:xfrm>
          </p:grpSpPr>
          <p:sp>
            <p:nvSpPr>
              <p:cNvPr id="16" name="TextBox 15">
                <a:extLst>
                  <a:ext uri="{FF2B5EF4-FFF2-40B4-BE49-F238E27FC236}">
                    <a16:creationId xmlns:a16="http://schemas.microsoft.com/office/drawing/2014/main" id="{8DCA0C4C-BF8F-0D31-5583-E5D306177A9A}"/>
                  </a:ext>
                </a:extLst>
              </p:cNvPr>
              <p:cNvSpPr txBox="1"/>
              <p:nvPr/>
            </p:nvSpPr>
            <p:spPr>
              <a:xfrm>
                <a:off x="4012125" y="5126247"/>
                <a:ext cx="2115966" cy="320198"/>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Spatial Transcriptomics</a:t>
                </a:r>
              </a:p>
            </p:txBody>
          </p:sp>
          <p:sp>
            <p:nvSpPr>
              <p:cNvPr id="83" name="Rectangle 82">
                <a:extLst>
                  <a:ext uri="{FF2B5EF4-FFF2-40B4-BE49-F238E27FC236}">
                    <a16:creationId xmlns:a16="http://schemas.microsoft.com/office/drawing/2014/main" id="{081E6270-374C-0008-6F14-16899FE66EA8}"/>
                  </a:ext>
                </a:extLst>
              </p:cNvPr>
              <p:cNvSpPr/>
              <p:nvPr/>
            </p:nvSpPr>
            <p:spPr>
              <a:xfrm>
                <a:off x="3862190" y="5366617"/>
                <a:ext cx="2576706" cy="914400"/>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a:solidFill>
                      <a:prstClr val="black"/>
                    </a:solidFill>
                    <a:latin typeface="Arial" panose="020B0604020202020204"/>
                  </a:rPr>
                  <a:t>In situ </a:t>
                </a:r>
                <a:r>
                  <a:rPr lang="en-US" sz="1400">
                    <a:solidFill>
                      <a:prstClr val="black"/>
                    </a:solidFill>
                    <a:latin typeface="Arial" panose="020B0604020202020204"/>
                  </a:rPr>
                  <a:t>capturing for  quantification and visualization of liver biopsy-transcriptome</a:t>
                </a:r>
                <a:endParaRPr lang="en-GB" sz="1400">
                  <a:solidFill>
                    <a:prstClr val="black"/>
                  </a:solidFill>
                  <a:latin typeface="Arial" panose="020B0604020202020204"/>
                </a:endParaRPr>
              </a:p>
            </p:txBody>
          </p:sp>
        </p:grpSp>
        <p:cxnSp>
          <p:nvCxnSpPr>
            <p:cNvPr id="105" name="Connector: Elbow 104">
              <a:extLst>
                <a:ext uri="{FF2B5EF4-FFF2-40B4-BE49-F238E27FC236}">
                  <a16:creationId xmlns:a16="http://schemas.microsoft.com/office/drawing/2014/main" id="{DC9FD955-DF8B-0D99-9B64-DBFC59AF8DA3}"/>
                </a:ext>
              </a:extLst>
            </p:cNvPr>
            <p:cNvCxnSpPr>
              <a:cxnSpLocks/>
              <a:stCxn id="25" idx="3"/>
            </p:cNvCxnSpPr>
            <p:nvPr/>
          </p:nvCxnSpPr>
          <p:spPr>
            <a:xfrm flipV="1">
              <a:off x="3169382" y="5323318"/>
              <a:ext cx="952709" cy="605811"/>
            </a:xfrm>
            <a:prstGeom prst="bentConnector3">
              <a:avLst>
                <a:gd name="adj1" fmla="val 50000"/>
              </a:avLst>
            </a:prstGeom>
            <a:ln w="19050">
              <a:solidFill>
                <a:srgbClr val="004B87"/>
              </a:solidFill>
              <a:tailEnd type="triangle"/>
            </a:ln>
          </p:spPr>
          <p:style>
            <a:lnRef idx="1">
              <a:schemeClr val="accent3"/>
            </a:lnRef>
            <a:fillRef idx="0">
              <a:schemeClr val="accent3"/>
            </a:fillRef>
            <a:effectRef idx="0">
              <a:schemeClr val="accent3"/>
            </a:effectRef>
            <a:fontRef idx="minor">
              <a:schemeClr val="tx1"/>
            </a:fontRef>
          </p:style>
        </p:cxnSp>
        <p:grpSp>
          <p:nvGrpSpPr>
            <p:cNvPr id="119" name="Group 118">
              <a:extLst>
                <a:ext uri="{FF2B5EF4-FFF2-40B4-BE49-F238E27FC236}">
                  <a16:creationId xmlns:a16="http://schemas.microsoft.com/office/drawing/2014/main" id="{153F4C52-19F8-805F-9C49-EBAFB7BD996C}"/>
                </a:ext>
              </a:extLst>
            </p:cNvPr>
            <p:cNvGrpSpPr/>
            <p:nvPr/>
          </p:nvGrpSpPr>
          <p:grpSpPr>
            <a:xfrm>
              <a:off x="4276246" y="3467793"/>
              <a:ext cx="1457015" cy="1457011"/>
              <a:chOff x="3885247" y="3647152"/>
              <a:chExt cx="1490636" cy="1490632"/>
            </a:xfrm>
          </p:grpSpPr>
          <p:grpSp>
            <p:nvGrpSpPr>
              <p:cNvPr id="94" name="Group 93">
                <a:extLst>
                  <a:ext uri="{FF2B5EF4-FFF2-40B4-BE49-F238E27FC236}">
                    <a16:creationId xmlns:a16="http://schemas.microsoft.com/office/drawing/2014/main" id="{7812E31E-89E2-7036-AB07-E74670334994}"/>
                  </a:ext>
                </a:extLst>
              </p:cNvPr>
              <p:cNvGrpSpPr/>
              <p:nvPr/>
            </p:nvGrpSpPr>
            <p:grpSpPr>
              <a:xfrm>
                <a:off x="3885247" y="3647152"/>
                <a:ext cx="1490636" cy="1490632"/>
                <a:chOff x="3281907" y="4285438"/>
                <a:chExt cx="1998362" cy="1998357"/>
              </a:xfrm>
            </p:grpSpPr>
            <p:pic>
              <p:nvPicPr>
                <p:cNvPr id="89" name="Picture 88" descr="Icon&#10;&#10;Description automatically generated">
                  <a:extLst>
                    <a:ext uri="{FF2B5EF4-FFF2-40B4-BE49-F238E27FC236}">
                      <a16:creationId xmlns:a16="http://schemas.microsoft.com/office/drawing/2014/main" id="{6AEEAD6C-6BA4-6312-65F0-8998E43E85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914949">
                  <a:off x="3281907" y="4285438"/>
                  <a:ext cx="1541161" cy="1541161"/>
                </a:xfrm>
                <a:prstGeom prst="rect">
                  <a:avLst/>
                </a:prstGeom>
              </p:spPr>
            </p:pic>
            <p:pic>
              <p:nvPicPr>
                <p:cNvPr id="90" name="Picture 89" descr="Icon&#10;&#10;Description automatically generated">
                  <a:extLst>
                    <a:ext uri="{FF2B5EF4-FFF2-40B4-BE49-F238E27FC236}">
                      <a16:creationId xmlns:a16="http://schemas.microsoft.com/office/drawing/2014/main" id="{0E7F1A33-8AC9-BC3F-475E-3A2CEBC635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914949">
                  <a:off x="3434308" y="4437839"/>
                  <a:ext cx="1541160" cy="1541162"/>
                </a:xfrm>
                <a:prstGeom prst="rect">
                  <a:avLst/>
                </a:prstGeom>
              </p:spPr>
            </p:pic>
            <p:pic>
              <p:nvPicPr>
                <p:cNvPr id="91" name="Picture 90" descr="Icon&#10;&#10;Description automatically generated">
                  <a:extLst>
                    <a:ext uri="{FF2B5EF4-FFF2-40B4-BE49-F238E27FC236}">
                      <a16:creationId xmlns:a16="http://schemas.microsoft.com/office/drawing/2014/main" id="{9C8BDCD5-0450-8F55-C030-053E8A72CF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914949">
                  <a:off x="3586706" y="4590238"/>
                  <a:ext cx="1541161" cy="1541161"/>
                </a:xfrm>
                <a:prstGeom prst="rect">
                  <a:avLst/>
                </a:prstGeom>
              </p:spPr>
            </p:pic>
            <p:pic>
              <p:nvPicPr>
                <p:cNvPr id="92" name="Picture 91" descr="Icon&#10;&#10;Description automatically generated">
                  <a:extLst>
                    <a:ext uri="{FF2B5EF4-FFF2-40B4-BE49-F238E27FC236}">
                      <a16:creationId xmlns:a16="http://schemas.microsoft.com/office/drawing/2014/main" id="{306728E5-D8C9-76CB-ABB4-399463A3C9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914949">
                  <a:off x="3739109" y="4742635"/>
                  <a:ext cx="1541160" cy="1541160"/>
                </a:xfrm>
                <a:prstGeom prst="rect">
                  <a:avLst/>
                </a:prstGeom>
              </p:spPr>
            </p:pic>
          </p:grpSp>
          <p:sp>
            <p:nvSpPr>
              <p:cNvPr id="111" name="TextBox 110">
                <a:extLst>
                  <a:ext uri="{FF2B5EF4-FFF2-40B4-BE49-F238E27FC236}">
                    <a16:creationId xmlns:a16="http://schemas.microsoft.com/office/drawing/2014/main" id="{75149E3E-3506-2FAE-0292-ED500F5341E9}"/>
                  </a:ext>
                </a:extLst>
              </p:cNvPr>
              <p:cNvSpPr txBox="1"/>
              <p:nvPr/>
            </p:nvSpPr>
            <p:spPr>
              <a:xfrm>
                <a:off x="3953055" y="3817620"/>
                <a:ext cx="1362187" cy="2833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Liver Biopsies</a:t>
                </a:r>
                <a:endParaRPr kumimoji="0" lang="en-GB" sz="120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24" name="Group 123">
              <a:extLst>
                <a:ext uri="{FF2B5EF4-FFF2-40B4-BE49-F238E27FC236}">
                  <a16:creationId xmlns:a16="http://schemas.microsoft.com/office/drawing/2014/main" id="{C6B1268B-A09B-55EE-3535-1283D5C207BB}"/>
                </a:ext>
              </a:extLst>
            </p:cNvPr>
            <p:cNvGrpSpPr/>
            <p:nvPr/>
          </p:nvGrpSpPr>
          <p:grpSpPr>
            <a:xfrm>
              <a:off x="4317679" y="4762474"/>
              <a:ext cx="1460417" cy="1123823"/>
              <a:chOff x="3926335" y="4848047"/>
              <a:chExt cx="1592350" cy="1225347"/>
            </a:xfrm>
          </p:grpSpPr>
          <p:pic>
            <p:nvPicPr>
              <p:cNvPr id="100" name="Picture 99" descr="Icon&#10;&#10;Description automatically generated">
                <a:extLst>
                  <a:ext uri="{FF2B5EF4-FFF2-40B4-BE49-F238E27FC236}">
                    <a16:creationId xmlns:a16="http://schemas.microsoft.com/office/drawing/2014/main" id="{324AEAA4-CFE0-3760-E4BA-68ECF58540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7165" y="5206500"/>
                <a:ext cx="866897" cy="866894"/>
              </a:xfrm>
              <a:prstGeom prst="rect">
                <a:avLst/>
              </a:prstGeom>
            </p:spPr>
          </p:pic>
          <p:sp>
            <p:nvSpPr>
              <p:cNvPr id="113" name="TextBox 112">
                <a:extLst>
                  <a:ext uri="{FF2B5EF4-FFF2-40B4-BE49-F238E27FC236}">
                    <a16:creationId xmlns:a16="http://schemas.microsoft.com/office/drawing/2014/main" id="{09F80F2B-00E8-6229-6354-8176DB9E87B2}"/>
                  </a:ext>
                </a:extLst>
              </p:cNvPr>
              <p:cNvSpPr txBox="1"/>
              <p:nvPr/>
            </p:nvSpPr>
            <p:spPr>
              <a:xfrm>
                <a:off x="3926335" y="4848047"/>
                <a:ext cx="1592350" cy="5033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Serum and plasma samples</a:t>
                </a:r>
                <a:endParaRPr kumimoji="0" lang="en-GB" sz="120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1750" name="Group 31749">
              <a:extLst>
                <a:ext uri="{FF2B5EF4-FFF2-40B4-BE49-F238E27FC236}">
                  <a16:creationId xmlns:a16="http://schemas.microsoft.com/office/drawing/2014/main" id="{D0A616A7-62E7-1A05-4D04-1617BDA02446}"/>
                </a:ext>
              </a:extLst>
            </p:cNvPr>
            <p:cNvGrpSpPr/>
            <p:nvPr/>
          </p:nvGrpSpPr>
          <p:grpSpPr>
            <a:xfrm>
              <a:off x="9310721" y="4346408"/>
              <a:ext cx="2448379" cy="900496"/>
              <a:chOff x="3867792" y="4164941"/>
              <a:chExt cx="2448379" cy="900496"/>
            </a:xfrm>
          </p:grpSpPr>
          <p:sp>
            <p:nvSpPr>
              <p:cNvPr id="31751" name="Rectangle 31750">
                <a:extLst>
                  <a:ext uri="{FF2B5EF4-FFF2-40B4-BE49-F238E27FC236}">
                    <a16:creationId xmlns:a16="http://schemas.microsoft.com/office/drawing/2014/main" id="{C2E24AFC-3AEE-7464-519D-E601AB62356F}"/>
                  </a:ext>
                </a:extLst>
              </p:cNvPr>
              <p:cNvSpPr/>
              <p:nvPr/>
            </p:nvSpPr>
            <p:spPr>
              <a:xfrm>
                <a:off x="3867792" y="4406802"/>
                <a:ext cx="2448379" cy="658635"/>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err="1">
                    <a:solidFill>
                      <a:prstClr val="black"/>
                    </a:solidFill>
                    <a:latin typeface="Arial" panose="020B0604020202020204"/>
                  </a:rPr>
                  <a:t>Analysed</a:t>
                </a:r>
                <a:r>
                  <a:rPr lang="en-US" sz="1400">
                    <a:solidFill>
                      <a:prstClr val="black"/>
                    </a:solidFill>
                    <a:latin typeface="Arial" panose="020B0604020202020204"/>
                  </a:rPr>
                  <a:t> using the </a:t>
                </a:r>
                <a:r>
                  <a:rPr lang="en-US" sz="1400" err="1">
                    <a:solidFill>
                      <a:prstClr val="black"/>
                    </a:solidFill>
                    <a:latin typeface="Arial" panose="020B0604020202020204"/>
                  </a:rPr>
                  <a:t>SomaScan</a:t>
                </a:r>
                <a:r>
                  <a:rPr lang="en-US" sz="1400">
                    <a:solidFill>
                      <a:prstClr val="black"/>
                    </a:solidFill>
                    <a:latin typeface="Arial" panose="020B0604020202020204"/>
                  </a:rPr>
                  <a:t> aptamer-based platform with 7k proteins </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52" name="TextBox 31751">
                <a:extLst>
                  <a:ext uri="{FF2B5EF4-FFF2-40B4-BE49-F238E27FC236}">
                    <a16:creationId xmlns:a16="http://schemas.microsoft.com/office/drawing/2014/main" id="{194D280E-B892-2737-8F9E-063BE57EB8BE}"/>
                  </a:ext>
                </a:extLst>
              </p:cNvPr>
              <p:cNvSpPr txBox="1"/>
              <p:nvPr/>
            </p:nvSpPr>
            <p:spPr>
              <a:xfrm>
                <a:off x="4258508" y="4164941"/>
                <a:ext cx="1790656"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Serum Proteome </a:t>
                </a:r>
                <a:endParaRPr kumimoji="0" lang="en-GB" sz="120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01" name="Rectangle 100">
              <a:extLst>
                <a:ext uri="{FF2B5EF4-FFF2-40B4-BE49-F238E27FC236}">
                  <a16:creationId xmlns:a16="http://schemas.microsoft.com/office/drawing/2014/main" id="{52CE041D-FB5B-E739-CF1B-2FCF1FEBEBE3}"/>
                </a:ext>
              </a:extLst>
            </p:cNvPr>
            <p:cNvSpPr/>
            <p:nvPr/>
          </p:nvSpPr>
          <p:spPr>
            <a:xfrm>
              <a:off x="4121925" y="3554248"/>
              <a:ext cx="1805848" cy="2356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Connector: Elbow 48">
            <a:extLst>
              <a:ext uri="{FF2B5EF4-FFF2-40B4-BE49-F238E27FC236}">
                <a16:creationId xmlns:a16="http://schemas.microsoft.com/office/drawing/2014/main" id="{637A194F-8FE0-4290-9D7A-DEBFC1565AD2}"/>
              </a:ext>
            </a:extLst>
          </p:cNvPr>
          <p:cNvCxnSpPr>
            <a:cxnSpLocks/>
          </p:cNvCxnSpPr>
          <p:nvPr/>
        </p:nvCxnSpPr>
        <p:spPr>
          <a:xfrm flipV="1">
            <a:off x="5948892" y="5966779"/>
            <a:ext cx="576000" cy="0"/>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8">
            <a:extLst>
              <a:ext uri="{FF2B5EF4-FFF2-40B4-BE49-F238E27FC236}">
                <a16:creationId xmlns:a16="http://schemas.microsoft.com/office/drawing/2014/main" id="{D57DD010-7F32-45FC-86B3-BB1A7688E79A}"/>
              </a:ext>
            </a:extLst>
          </p:cNvPr>
          <p:cNvCxnSpPr>
            <a:cxnSpLocks/>
          </p:cNvCxnSpPr>
          <p:nvPr/>
        </p:nvCxnSpPr>
        <p:spPr>
          <a:xfrm flipV="1">
            <a:off x="5958166" y="3964395"/>
            <a:ext cx="648000" cy="0"/>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48">
            <a:extLst>
              <a:ext uri="{FF2B5EF4-FFF2-40B4-BE49-F238E27FC236}">
                <a16:creationId xmlns:a16="http://schemas.microsoft.com/office/drawing/2014/main" id="{6F36F23B-9652-4778-BC2D-8BB42C9BC9ED}"/>
              </a:ext>
            </a:extLst>
          </p:cNvPr>
          <p:cNvCxnSpPr>
            <a:cxnSpLocks/>
            <a:endCxn id="31751" idx="1"/>
          </p:cNvCxnSpPr>
          <p:nvPr/>
        </p:nvCxnSpPr>
        <p:spPr>
          <a:xfrm>
            <a:off x="5948892" y="4970567"/>
            <a:ext cx="3348000" cy="0"/>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459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p>
        </p:txBody>
      </p:sp>
      <p:sp>
        <p:nvSpPr>
          <p:cNvPr id="3" name="Content Placeholder 2"/>
          <p:cNvSpPr>
            <a:spLocks noGrp="1"/>
          </p:cNvSpPr>
          <p:nvPr>
            <p:ph sz="half" idx="1"/>
          </p:nvPr>
        </p:nvSpPr>
        <p:spPr/>
        <p:txBody>
          <a:bodyPr/>
          <a:lstStyle/>
          <a:p>
            <a:pPr lvl="0">
              <a:buClr>
                <a:srgbClr val="004B87"/>
              </a:buClr>
            </a:pPr>
            <a:r>
              <a:rPr lang="it-IT"/>
              <a:t>These slides provide highlights of new data presented at the EASL NAFLD Summit 2022</a:t>
            </a:r>
            <a:endParaRPr lang="en-GB"/>
          </a:p>
          <a:p>
            <a:r>
              <a:rPr lang="en-US" altLang="en-US"/>
              <a:t>Please feel free to use, adapt, and share these slides for your own personal use; however, please acknowledge EASL as the source</a:t>
            </a:r>
          </a:p>
          <a:p>
            <a:r>
              <a:rPr lang="en-GB"/>
              <a:t>Definitions of all abbreviations shown in these slides, and a full copy of the original abstract text, are provided within the slide notes</a:t>
            </a:r>
            <a:endParaRPr lang="en-US" altLang="en-US"/>
          </a:p>
          <a:p>
            <a:r>
              <a:rPr lang="en-US"/>
              <a:t>Submitted abstracts are included in the slide notes, but data may not be identical to the final presented data shown on the slides</a:t>
            </a:r>
          </a:p>
          <a:p>
            <a:r>
              <a:rPr lang="en-US"/>
              <a:t>When you see a home symbol like this:      , you can click on it to return to the contents page </a:t>
            </a:r>
            <a:endParaRPr lang="en-GB"/>
          </a:p>
          <a:p>
            <a:endParaRPr lang="en-US" altLang="en-US"/>
          </a:p>
        </p:txBody>
      </p:sp>
      <p:sp>
        <p:nvSpPr>
          <p:cNvPr id="5" name="TextBox 4">
            <a:extLst>
              <a:ext uri="{FF2B5EF4-FFF2-40B4-BE49-F238E27FC236}">
                <a16:creationId xmlns:a16="http://schemas.microsoft.com/office/drawing/2014/main" id="{A36DBDB3-C5DF-470E-94A1-685594144E61}"/>
              </a:ext>
            </a:extLst>
          </p:cNvPr>
          <p:cNvSpPr txBox="1"/>
          <p:nvPr/>
        </p:nvSpPr>
        <p:spPr>
          <a:xfrm>
            <a:off x="2279575" y="4639729"/>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pic>
        <p:nvPicPr>
          <p:cNvPr id="6" name="Picture 5">
            <a:hlinkClick r:id="rId4" action="ppaction://hlinksldjump"/>
            <a:extLst>
              <a:ext uri="{FF2B5EF4-FFF2-40B4-BE49-F238E27FC236}">
                <a16:creationId xmlns:a16="http://schemas.microsoft.com/office/drawing/2014/main" id="{B6A00108-4E74-4FDD-B621-8870FF4C4DF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291907" y="3678602"/>
            <a:ext cx="381237" cy="377560"/>
          </a:xfrm>
          <a:prstGeom prst="rect">
            <a:avLst/>
          </a:prstGeom>
        </p:spPr>
      </p:pic>
    </p:spTree>
    <p:custDataLst>
      <p:tags r:id="rId1"/>
    </p:custDataLst>
    <p:extLst>
      <p:ext uri="{BB962C8B-B14F-4D97-AF65-F5344CB8AC3E}">
        <p14:creationId xmlns:p14="http://schemas.microsoft.com/office/powerpoint/2010/main" val="186397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r>
              <a:rPr lang="en-US" sz="2500"/>
              <a:t>Proteomics and spatial transcriptomics show that ADAMTSL2 is a promising biomarker in NAFLD with significant fibrosis</a:t>
            </a:r>
          </a:p>
        </p:txBody>
      </p:sp>
      <p:cxnSp>
        <p:nvCxnSpPr>
          <p:cNvPr id="68" name="Straight Connector 69">
            <a:extLst>
              <a:ext uri="{FF2B5EF4-FFF2-40B4-BE49-F238E27FC236}">
                <a16:creationId xmlns:a16="http://schemas.microsoft.com/office/drawing/2014/main" id="{9D7E2F18-5244-41D4-8220-C7B923E28758}"/>
              </a:ext>
            </a:extLst>
          </p:cNvPr>
          <p:cNvCxnSpPr>
            <a:cxnSpLocks/>
          </p:cNvCxnSpPr>
          <p:nvPr/>
        </p:nvCxnSpPr>
        <p:spPr bwMode="auto">
          <a:xfrm>
            <a:off x="516000" y="3449096"/>
            <a:ext cx="11160000" cy="0"/>
          </a:xfrm>
          <a:prstGeom prst="line">
            <a:avLst/>
          </a:prstGeom>
          <a:noFill/>
          <a:ln w="9525" algn="ctr">
            <a:solidFill>
              <a:srgbClr val="19478A"/>
            </a:solidFill>
            <a:round/>
            <a:headEnd/>
            <a:tailEnd/>
          </a:ln>
        </p:spPr>
      </p:cxnSp>
      <p:sp>
        <p:nvSpPr>
          <p:cNvPr id="69" name="Content Placeholder 1">
            <a:extLst>
              <a:ext uri="{FF2B5EF4-FFF2-40B4-BE49-F238E27FC236}">
                <a16:creationId xmlns:a16="http://schemas.microsoft.com/office/drawing/2014/main" id="{5BDD771B-D4A3-471D-B9B3-B4577785428F}"/>
              </a:ext>
            </a:extLst>
          </p:cNvPr>
          <p:cNvSpPr txBox="1">
            <a:spLocks/>
          </p:cNvSpPr>
          <p:nvPr/>
        </p:nvSpPr>
        <p:spPr>
          <a:xfrm>
            <a:off x="425450" y="1112482"/>
            <a:ext cx="11160000" cy="2228302"/>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285750" indent="-285750" algn="just"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ADAMTSL2 was clearly upregulated in significant fibrosis with an AUC value of 0.818 (95% CI: 0.755–0.882)</a:t>
            </a:r>
          </a:p>
          <a:p>
            <a:pPr marL="285750" indent="-285750" algn="just"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ADAMTSL2 gradually increased with fibrosis and differed between fibrosis stages [Kruskal Wallis test: P=2.96-23] and between NAFLD patients and healthy controls</a:t>
            </a:r>
          </a:p>
          <a:p>
            <a:pPr marL="285750" indent="-285750" algn="just"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Spatial transcriptomics showed increased hepatic mRNA expression of ADAMTSL2 mainly localized in areas with fibrosis and with increasing intensity in patients with significant fibrosis</a:t>
            </a:r>
          </a:p>
        </p:txBody>
      </p:sp>
      <p:pic>
        <p:nvPicPr>
          <p:cNvPr id="24" name="Picture 23">
            <a:hlinkClick r:id="rId4" action="ppaction://hlinksldjump"/>
            <a:extLst>
              <a:ext uri="{FF2B5EF4-FFF2-40B4-BE49-F238E27FC236}">
                <a16:creationId xmlns:a16="http://schemas.microsoft.com/office/drawing/2014/main" id="{15E43F54-0E0F-4D65-BF8A-22838645090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9299A6F-8A0F-A393-8AAE-B18ABBF6C4E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540" y="4047575"/>
            <a:ext cx="4657725" cy="1963054"/>
          </a:xfrm>
          <a:prstGeom prst="rect">
            <a:avLst/>
          </a:prstGeom>
          <a:noFill/>
          <a:ln>
            <a:noFill/>
          </a:ln>
        </p:spPr>
      </p:pic>
      <p:sp>
        <p:nvSpPr>
          <p:cNvPr id="11" name="Content Placeholder 1">
            <a:extLst>
              <a:ext uri="{FF2B5EF4-FFF2-40B4-BE49-F238E27FC236}">
                <a16:creationId xmlns:a16="http://schemas.microsoft.com/office/drawing/2014/main" id="{EDC55FDC-C8F8-AA03-F424-6A2B51197B0B}"/>
              </a:ext>
            </a:extLst>
          </p:cNvPr>
          <p:cNvSpPr txBox="1">
            <a:spLocks/>
          </p:cNvSpPr>
          <p:nvPr/>
        </p:nvSpPr>
        <p:spPr>
          <a:xfrm>
            <a:off x="425450" y="3536012"/>
            <a:ext cx="5970855" cy="2449901"/>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indent="-285750" algn="just" fontAlgn="auto">
              <a:spcAft>
                <a:spcPts val="0"/>
              </a:spcAft>
              <a:buFont typeface="Arial" panose="020B0604020202020204" pitchFamily="34" charset="0"/>
              <a:buChar char="•"/>
              <a:defRPr/>
            </a:pPr>
            <a:r>
              <a:rPr lang="en-GB" sz="1800">
                <a:effectLst/>
                <a:latin typeface="Arial" panose="020B0604020202020204" pitchFamily="34" charset="0"/>
                <a:ea typeface="Calibri" panose="020F0502020204030204" pitchFamily="34" charset="0"/>
              </a:rPr>
              <a:t>ADAMTSL2 appears to be associated with fibrosis progression and a promising biomarker to diagnose NAFLD patients with significant fibrosis. </a:t>
            </a:r>
          </a:p>
          <a:p>
            <a:pPr marL="285750" indent="-285750" algn="just" fontAlgn="auto">
              <a:spcAft>
                <a:spcPts val="0"/>
              </a:spcAft>
              <a:buFont typeface="Arial" panose="020B0604020202020204" pitchFamily="34" charset="0"/>
              <a:buChar char="•"/>
              <a:defRPr/>
            </a:pPr>
            <a:r>
              <a:rPr lang="en-GB" sz="1800">
                <a:effectLst/>
                <a:latin typeface="Arial" panose="020B0604020202020204" pitchFamily="34" charset="0"/>
                <a:ea typeface="Calibri" panose="020F0502020204030204" pitchFamily="34" charset="0"/>
              </a:rPr>
              <a:t>Other biomarkers were either increased in NAFLD (ALDOB and FABP1) and possibly associated with hepatic steatosis or were specifically upregulated in the cirrhosis stage (FCMR and NOTCH3)</a:t>
            </a:r>
            <a:endParaRPr lang="en-US" sz="1800">
              <a:solidFill>
                <a:sysClr val="windowText" lastClr="000000"/>
              </a:solidFill>
              <a:cs typeface="Arial" panose="020B0604020202020204" pitchFamily="34" charset="0"/>
            </a:endParaRPr>
          </a:p>
        </p:txBody>
      </p:sp>
      <p:sp>
        <p:nvSpPr>
          <p:cNvPr id="12" name="Text Placeholder 6">
            <a:extLst>
              <a:ext uri="{FF2B5EF4-FFF2-40B4-BE49-F238E27FC236}">
                <a16:creationId xmlns:a16="http://schemas.microsoft.com/office/drawing/2014/main" id="{486DA834-72EA-4337-A7FF-B470E5C7CAA3}"/>
              </a:ext>
            </a:extLst>
          </p:cNvPr>
          <p:cNvSpPr>
            <a:spLocks noGrp="1"/>
          </p:cNvSpPr>
          <p:nvPr>
            <p:ph type="body" sz="quarter" idx="10"/>
          </p:nvPr>
        </p:nvSpPr>
        <p:spPr>
          <a:xfrm>
            <a:off x="20681" y="6461626"/>
            <a:ext cx="10026650" cy="376238"/>
          </a:xfrm>
        </p:spPr>
        <p:txBody>
          <a:bodyPr/>
          <a:lstStyle/>
          <a:p>
            <a:pPr>
              <a:spcBef>
                <a:spcPct val="0"/>
              </a:spcBef>
            </a:pPr>
            <a:r>
              <a:rPr lang="en-GB" err="1"/>
              <a:t>Galsgaard</a:t>
            </a:r>
            <a:r>
              <a:rPr lang="en-GB"/>
              <a:t> E, et al. NAFLD Summit 2022; P04-18</a:t>
            </a:r>
          </a:p>
        </p:txBody>
      </p:sp>
    </p:spTree>
    <p:custDataLst>
      <p:tags r:id="rId1"/>
    </p:custDataLst>
    <p:extLst>
      <p:ext uri="{BB962C8B-B14F-4D97-AF65-F5344CB8AC3E}">
        <p14:creationId xmlns:p14="http://schemas.microsoft.com/office/powerpoint/2010/main" val="160565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fontAlgn="b"/>
            <a:r>
              <a:rPr lang="en-US" sz="2100"/>
              <a:t>Exploring the impact of the genetic PNPLA3 I148M variant on primary human hepatic stellate cells by using healthy and diseased 3D extracellular matrix scaffolds</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err="1"/>
              <a:t>Caon</a:t>
            </a:r>
            <a:r>
              <a:rPr lang="en-GB"/>
              <a:t> E., et al. NAFLD Summit 2022; </a:t>
            </a:r>
            <a:r>
              <a:rPr lang="en-US"/>
              <a:t>P05-04-YI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23117" y="1118959"/>
            <a:ext cx="11294365" cy="1692512"/>
          </a:xfrm>
        </p:spPr>
        <p:txBody>
          <a:bodyPr rtlCol="0">
            <a:noAutofit/>
          </a:bodyPr>
          <a:lstStyle/>
          <a:p>
            <a:pPr marL="0" indent="0" fontAlgn="auto">
              <a:spcAft>
                <a:spcPts val="80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a:spcAft>
                <a:spcPts val="600"/>
              </a:spcAft>
              <a:defRPr/>
            </a:pPr>
            <a:r>
              <a:rPr lang="en-GB" sz="1600">
                <a:latin typeface="Arial" panose="020B0604020202020204" pitchFamily="34" charset="0"/>
                <a:ea typeface="Calibri" panose="020F0502020204030204" pitchFamily="34" charset="0"/>
              </a:rPr>
              <a:t>PNPLA3</a:t>
            </a:r>
            <a:r>
              <a:rPr lang="en-GB" sz="1600">
                <a:effectLst/>
                <a:latin typeface="Arial" panose="020B0604020202020204" pitchFamily="34" charset="0"/>
                <a:ea typeface="Calibri" panose="020F0502020204030204" pitchFamily="34" charset="0"/>
              </a:rPr>
              <a:t> protein I148M variant is a well validated risk locus for the </a:t>
            </a:r>
            <a:r>
              <a:rPr lang="en-GB" sz="1600" err="1">
                <a:effectLst/>
                <a:latin typeface="Arial" panose="020B0604020202020204" pitchFamily="34" charset="0"/>
                <a:ea typeface="Calibri" panose="020F0502020204030204" pitchFamily="34" charset="0"/>
              </a:rPr>
              <a:t>hHSCs</a:t>
            </a:r>
            <a:r>
              <a:rPr lang="en-GB" sz="1600">
                <a:effectLst/>
                <a:latin typeface="Arial" panose="020B0604020202020204" pitchFamily="34" charset="0"/>
                <a:ea typeface="Calibri" panose="020F0502020204030204" pitchFamily="34" charset="0"/>
              </a:rPr>
              <a:t>-driven </a:t>
            </a:r>
            <a:r>
              <a:rPr lang="en-GB" sz="1600" err="1">
                <a:effectLst/>
                <a:latin typeface="Arial" panose="020B0604020202020204" pitchFamily="34" charset="0"/>
                <a:ea typeface="Calibri" panose="020F0502020204030204" pitchFamily="34" charset="0"/>
              </a:rPr>
              <a:t>fibrogenic</a:t>
            </a:r>
            <a:r>
              <a:rPr lang="en-GB" sz="1600">
                <a:effectLst/>
                <a:latin typeface="Arial" panose="020B0604020202020204" pitchFamily="34" charset="0"/>
                <a:ea typeface="Calibri" panose="020F0502020204030204" pitchFamily="34" charset="0"/>
              </a:rPr>
              <a:t> progression of chronic liver diseases, particularly in NAFLD</a:t>
            </a:r>
          </a:p>
          <a:p>
            <a:pPr>
              <a:defRPr/>
            </a:pPr>
            <a:r>
              <a:rPr lang="en-US" sz="1600" b="1">
                <a:solidFill>
                  <a:sysClr val="windowText" lastClr="000000"/>
                </a:solidFill>
                <a:cs typeface="Arial" panose="020B0604020202020204" pitchFamily="34" charset="0"/>
              </a:rPr>
              <a:t>Aim:</a:t>
            </a:r>
            <a:r>
              <a:rPr lang="en-US" sz="1600">
                <a:solidFill>
                  <a:sysClr val="windowText" lastClr="000000"/>
                </a:solidFill>
                <a:cs typeface="Arial" panose="020B0604020202020204" pitchFamily="34" charset="0"/>
              </a:rPr>
              <a:t> </a:t>
            </a:r>
            <a:r>
              <a:rPr lang="en-GB" sz="1600">
                <a:solidFill>
                  <a:srgbClr val="000000"/>
                </a:solidFill>
                <a:effectLst/>
                <a:ea typeface="Times New Roman" panose="02020603050405020304" pitchFamily="18" charset="0"/>
              </a:rPr>
              <a:t>to </a:t>
            </a:r>
            <a:r>
              <a:rPr lang="en-GB" sz="1600">
                <a:effectLst/>
                <a:ea typeface="Calibri" panose="020F0502020204030204" pitchFamily="34" charset="0"/>
              </a:rPr>
              <a:t>investigate the impact of </a:t>
            </a:r>
            <a:r>
              <a:rPr lang="en-GB" sz="1600" i="1">
                <a:effectLst/>
                <a:ea typeface="Calibri" panose="020F0502020204030204" pitchFamily="34" charset="0"/>
              </a:rPr>
              <a:t>PNPLA3</a:t>
            </a:r>
            <a:r>
              <a:rPr lang="en-GB" sz="1600">
                <a:effectLst/>
                <a:ea typeface="Calibri" panose="020F0502020204030204" pitchFamily="34" charset="0"/>
              </a:rPr>
              <a:t> I148M mutation on </a:t>
            </a:r>
            <a:r>
              <a:rPr lang="en-GB" sz="1600" err="1">
                <a:effectLst/>
                <a:ea typeface="Calibri" panose="020F0502020204030204" pitchFamily="34" charset="0"/>
              </a:rPr>
              <a:t>hHSCs</a:t>
            </a:r>
            <a:r>
              <a:rPr lang="en-GB" sz="1600">
                <a:effectLst/>
                <a:ea typeface="Calibri" panose="020F0502020204030204" pitchFamily="34" charset="0"/>
              </a:rPr>
              <a:t> by using transcriptomic data from </a:t>
            </a:r>
            <a:r>
              <a:rPr lang="en-GB" sz="1600" err="1">
                <a:effectLst/>
                <a:ea typeface="Calibri" panose="020F0502020204030204" pitchFamily="34" charset="0"/>
              </a:rPr>
              <a:t>hHSCs</a:t>
            </a:r>
            <a:r>
              <a:rPr lang="en-GB" sz="1600">
                <a:effectLst/>
                <a:ea typeface="Calibri" panose="020F0502020204030204" pitchFamily="34" charset="0"/>
              </a:rPr>
              <a:t> and an established cohort of patients with NAFLD</a:t>
            </a:r>
            <a:r>
              <a:rPr lang="en-GB" sz="1600">
                <a:ea typeface="Calibri" panose="020F0502020204030204" pitchFamily="34" charset="0"/>
              </a:rPr>
              <a:t> </a:t>
            </a:r>
            <a:r>
              <a:rPr lang="en-GB" sz="1600">
                <a:effectLst/>
                <a:ea typeface="Calibri" panose="020F0502020204030204" pitchFamily="34" charset="0"/>
              </a:rPr>
              <a:t>and validate findings in 3D culture models</a:t>
            </a:r>
          </a:p>
          <a:p>
            <a:pPr>
              <a:defRPr/>
            </a:pPr>
            <a:endParaRPr lang="en-US" sz="14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423117" y="2910623"/>
            <a:ext cx="1583480"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63" name="Straight Connector 69">
            <a:extLst>
              <a:ext uri="{FF2B5EF4-FFF2-40B4-BE49-F238E27FC236}">
                <a16:creationId xmlns:a16="http://schemas.microsoft.com/office/drawing/2014/main" id="{C4B8C5C7-7BB6-4D49-8A96-B8EB0E7E2EFC}"/>
              </a:ext>
            </a:extLst>
          </p:cNvPr>
          <p:cNvCxnSpPr>
            <a:cxnSpLocks/>
          </p:cNvCxnSpPr>
          <p:nvPr/>
        </p:nvCxnSpPr>
        <p:spPr bwMode="auto">
          <a:xfrm rot="5400000">
            <a:off x="6096000" y="-2740699"/>
            <a:ext cx="0" cy="11160000"/>
          </a:xfrm>
          <a:prstGeom prst="line">
            <a:avLst/>
          </a:prstGeom>
          <a:noFill/>
          <a:ln w="9525" algn="ctr">
            <a:solidFill>
              <a:srgbClr val="19478A"/>
            </a:solidFill>
            <a:round/>
            <a:headEnd/>
            <a:tailEnd/>
          </a:ln>
        </p:spPr>
      </p:cxnSp>
      <p:sp>
        <p:nvSpPr>
          <p:cNvPr id="1024" name="Rectangle: Rounded Corners 1023">
            <a:extLst>
              <a:ext uri="{FF2B5EF4-FFF2-40B4-BE49-F238E27FC236}">
                <a16:creationId xmlns:a16="http://schemas.microsoft.com/office/drawing/2014/main" id="{E8E500A9-5100-4F52-9FF4-4C05A5BB2270}"/>
              </a:ext>
            </a:extLst>
          </p:cNvPr>
          <p:cNvSpPr/>
          <p:nvPr/>
        </p:nvSpPr>
        <p:spPr>
          <a:xfrm>
            <a:off x="299832" y="3438611"/>
            <a:ext cx="4792654" cy="2581666"/>
          </a:xfrm>
          <a:prstGeom prst="roundRect">
            <a:avLst/>
          </a:prstGeom>
          <a:solidFill>
            <a:srgbClr val="E6F4F4"/>
          </a:solidFill>
          <a:ln>
            <a:solidFill>
              <a:srgbClr val="E6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729E7199-5BF5-4CEA-9B97-B1127A092966}"/>
              </a:ext>
            </a:extLst>
          </p:cNvPr>
          <p:cNvPicPr>
            <a:picLocks noChangeAspect="1"/>
          </p:cNvPicPr>
          <p:nvPr/>
        </p:nvPicPr>
        <p:blipFill>
          <a:blip r:embed="rId6"/>
          <a:stretch>
            <a:fillRect/>
          </a:stretch>
        </p:blipFill>
        <p:spPr>
          <a:xfrm>
            <a:off x="1423485" y="4226246"/>
            <a:ext cx="2633700" cy="969348"/>
          </a:xfrm>
          <a:prstGeom prst="rect">
            <a:avLst/>
          </a:prstGeom>
        </p:spPr>
      </p:pic>
      <p:grpSp>
        <p:nvGrpSpPr>
          <p:cNvPr id="82" name="Group 81">
            <a:extLst>
              <a:ext uri="{FF2B5EF4-FFF2-40B4-BE49-F238E27FC236}">
                <a16:creationId xmlns:a16="http://schemas.microsoft.com/office/drawing/2014/main" id="{9D4843CA-FA9B-466B-AAB2-F026A715091F}"/>
              </a:ext>
            </a:extLst>
          </p:cNvPr>
          <p:cNvGrpSpPr/>
          <p:nvPr/>
        </p:nvGrpSpPr>
        <p:grpSpPr>
          <a:xfrm>
            <a:off x="360394" y="3415239"/>
            <a:ext cx="4647820" cy="1561839"/>
            <a:chOff x="10346899" y="2072202"/>
            <a:chExt cx="4647820" cy="1561839"/>
          </a:xfrm>
        </p:grpSpPr>
        <p:sp>
          <p:nvSpPr>
            <p:cNvPr id="88" name="Rectangle 87">
              <a:extLst>
                <a:ext uri="{FF2B5EF4-FFF2-40B4-BE49-F238E27FC236}">
                  <a16:creationId xmlns:a16="http://schemas.microsoft.com/office/drawing/2014/main" id="{1ED374FE-2ED8-47E6-B7FD-C2021858C32E}"/>
                </a:ext>
              </a:extLst>
            </p:cNvPr>
            <p:cNvSpPr/>
            <p:nvPr/>
          </p:nvSpPr>
          <p:spPr>
            <a:xfrm>
              <a:off x="10346899" y="2072202"/>
              <a:ext cx="1438246" cy="692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Primary </a:t>
              </a:r>
              <a:r>
                <a:rPr kumimoji="0" lang="en-GB" sz="1400" b="0" i="0" u="none" strike="noStrike" kern="1200" cap="none" spc="0" normalizeH="0" baseline="0" noProof="0" err="1">
                  <a:ln>
                    <a:noFill/>
                  </a:ln>
                  <a:solidFill>
                    <a:prstClr val="black"/>
                  </a:solidFill>
                  <a:effectLst/>
                  <a:uLnTx/>
                  <a:uFillTx/>
                  <a:latin typeface="Arial" panose="020B0604020202020204"/>
                  <a:ea typeface="+mn-ea"/>
                  <a:cs typeface="+mn-cs"/>
                </a:rPr>
                <a:t>hHSCs</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B9308100-E67B-4AB9-8A86-CDE6BD225EE0}"/>
                </a:ext>
              </a:extLst>
            </p:cNvPr>
            <p:cNvSpPr/>
            <p:nvPr/>
          </p:nvSpPr>
          <p:spPr>
            <a:xfrm>
              <a:off x="13975223" y="3184237"/>
              <a:ext cx="1019496" cy="35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cs typeface="+mn-cs"/>
                </a:rPr>
                <a:t>RNAseq</a:t>
              </a:r>
              <a:endParaRPr kumimoji="0" lang="en-CH" sz="140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91" name="TextBox 90">
              <a:extLst>
                <a:ext uri="{FF2B5EF4-FFF2-40B4-BE49-F238E27FC236}">
                  <a16:creationId xmlns:a16="http://schemas.microsoft.com/office/drawing/2014/main" id="{8519255B-9077-4DD8-97BB-39FE29EAA409}"/>
                </a:ext>
              </a:extLst>
            </p:cNvPr>
            <p:cNvSpPr txBox="1"/>
            <p:nvPr/>
          </p:nvSpPr>
          <p:spPr>
            <a:xfrm>
              <a:off x="12081657" y="3110821"/>
              <a:ext cx="1524704" cy="5232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PNPLA3</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I148M variants CG/GG</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5" name="Picture 14" descr="Icon&#10;&#10;Description automatically generated">
            <a:extLst>
              <a:ext uri="{FF2B5EF4-FFF2-40B4-BE49-F238E27FC236}">
                <a16:creationId xmlns:a16="http://schemas.microsoft.com/office/drawing/2014/main" id="{DA3AB711-C484-4C7D-B574-2AD2341519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947" y="4828860"/>
            <a:ext cx="732495" cy="540000"/>
          </a:xfrm>
          <a:prstGeom prst="rect">
            <a:avLst/>
          </a:prstGeom>
        </p:spPr>
      </p:pic>
      <p:pic>
        <p:nvPicPr>
          <p:cNvPr id="111" name="Graphic 110" descr="Petri Dish outline">
            <a:extLst>
              <a:ext uri="{FF2B5EF4-FFF2-40B4-BE49-F238E27FC236}">
                <a16:creationId xmlns:a16="http://schemas.microsoft.com/office/drawing/2014/main" id="{3ABF0093-F90C-4B0A-A05D-7D36B28C50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7040" y="3745408"/>
            <a:ext cx="914400" cy="914400"/>
          </a:xfrm>
          <a:prstGeom prst="rect">
            <a:avLst/>
          </a:prstGeom>
        </p:spPr>
      </p:pic>
      <p:sp>
        <p:nvSpPr>
          <p:cNvPr id="116" name="TextBox 115">
            <a:extLst>
              <a:ext uri="{FF2B5EF4-FFF2-40B4-BE49-F238E27FC236}">
                <a16:creationId xmlns:a16="http://schemas.microsoft.com/office/drawing/2014/main" id="{BD628FA6-EAE4-49A0-8FDE-C51730E427D4}"/>
              </a:ext>
            </a:extLst>
          </p:cNvPr>
          <p:cNvSpPr txBox="1"/>
          <p:nvPr/>
        </p:nvSpPr>
        <p:spPr>
          <a:xfrm>
            <a:off x="437465" y="5347841"/>
            <a:ext cx="171575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Liver biopsies from 120 obese donors</a:t>
            </a:r>
          </a:p>
        </p:txBody>
      </p:sp>
      <p:grpSp>
        <p:nvGrpSpPr>
          <p:cNvPr id="1025" name="Group 1024">
            <a:extLst>
              <a:ext uri="{FF2B5EF4-FFF2-40B4-BE49-F238E27FC236}">
                <a16:creationId xmlns:a16="http://schemas.microsoft.com/office/drawing/2014/main" id="{5CF8C1A3-60F6-46DD-AD2E-774907A99A3A}"/>
              </a:ext>
            </a:extLst>
          </p:cNvPr>
          <p:cNvGrpSpPr/>
          <p:nvPr/>
        </p:nvGrpSpPr>
        <p:grpSpPr>
          <a:xfrm>
            <a:off x="5392284" y="3429000"/>
            <a:ext cx="6485422" cy="2581666"/>
            <a:chOff x="5327924" y="3476352"/>
            <a:chExt cx="6485422" cy="2581666"/>
          </a:xfrm>
        </p:grpSpPr>
        <p:sp>
          <p:nvSpPr>
            <p:cNvPr id="163" name="Rectangle: Rounded Corners 162">
              <a:extLst>
                <a:ext uri="{FF2B5EF4-FFF2-40B4-BE49-F238E27FC236}">
                  <a16:creationId xmlns:a16="http://schemas.microsoft.com/office/drawing/2014/main" id="{C6E4862A-1232-4819-A11A-9E7FD737C858}"/>
                </a:ext>
              </a:extLst>
            </p:cNvPr>
            <p:cNvSpPr/>
            <p:nvPr/>
          </p:nvSpPr>
          <p:spPr>
            <a:xfrm>
              <a:off x="5327924" y="3476352"/>
              <a:ext cx="6485422" cy="25816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637B6429-992A-4EC0-B271-2E8EE5ED9843}"/>
                </a:ext>
              </a:extLst>
            </p:cNvPr>
            <p:cNvSpPr/>
            <p:nvPr/>
          </p:nvSpPr>
          <p:spPr>
            <a:xfrm>
              <a:off x="7155045" y="3659194"/>
              <a:ext cx="1976270" cy="63701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3D ECM scaffolds + </a:t>
              </a:r>
              <a:r>
                <a:rPr kumimoji="0" lang="en-GB" sz="1200" u="none" strike="noStrike" kern="1200" cap="none" spc="0" normalizeH="0" baseline="0" noProof="0" err="1">
                  <a:ln>
                    <a:noFill/>
                  </a:ln>
                  <a:solidFill>
                    <a:prstClr val="black"/>
                  </a:solidFill>
                  <a:effectLst/>
                  <a:uLnTx/>
                  <a:uFillTx/>
                  <a:latin typeface="Arial" panose="020B0604020202020204"/>
                  <a:ea typeface="+mn-ea"/>
                  <a:cs typeface="+mn-cs"/>
                </a:rPr>
                <a:t>hHSCs</a:t>
              </a:r>
              <a:r>
                <a:rPr kumimoji="0" lang="en-GB" sz="1200" u="none" strike="noStrike" kern="1200" cap="none" spc="0" normalizeH="0" baseline="0" noProof="0">
                  <a:ln>
                    <a:noFill/>
                  </a:ln>
                  <a:solidFill>
                    <a:prstClr val="black"/>
                  </a:solidFill>
                  <a:effectLst/>
                  <a:uLnTx/>
                  <a:uFillTx/>
                  <a:latin typeface="Arial" panose="020B0604020202020204"/>
                  <a:ea typeface="+mn-ea"/>
                  <a:cs typeface="+mn-cs"/>
                </a:rPr>
                <a:t> CC/CG-PNPLA3</a:t>
              </a:r>
            </a:p>
          </p:txBody>
        </p:sp>
        <p:pic>
          <p:nvPicPr>
            <p:cNvPr id="117" name="Picture 116" descr="Icon&#10;&#10;Description automatically generated">
              <a:extLst>
                <a:ext uri="{FF2B5EF4-FFF2-40B4-BE49-F238E27FC236}">
                  <a16:creationId xmlns:a16="http://schemas.microsoft.com/office/drawing/2014/main" id="{59DADBFB-162B-49E8-8354-06D18DFB19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3334" y="4093388"/>
              <a:ext cx="732495" cy="540000"/>
            </a:xfrm>
            <a:prstGeom prst="rect">
              <a:avLst/>
            </a:prstGeom>
            <a:ln>
              <a:noFill/>
            </a:ln>
          </p:spPr>
        </p:pic>
        <p:grpSp>
          <p:nvGrpSpPr>
            <p:cNvPr id="114" name="Group 113">
              <a:extLst>
                <a:ext uri="{FF2B5EF4-FFF2-40B4-BE49-F238E27FC236}">
                  <a16:creationId xmlns:a16="http://schemas.microsoft.com/office/drawing/2014/main" id="{4485534B-2451-44AE-8A67-20ED2B5BD081}"/>
                </a:ext>
              </a:extLst>
            </p:cNvPr>
            <p:cNvGrpSpPr/>
            <p:nvPr/>
          </p:nvGrpSpPr>
          <p:grpSpPr>
            <a:xfrm>
              <a:off x="5623333" y="4941916"/>
              <a:ext cx="732495" cy="540000"/>
              <a:chOff x="5068248" y="5337968"/>
              <a:chExt cx="732495" cy="540000"/>
            </a:xfrm>
          </p:grpSpPr>
          <p:pic>
            <p:nvPicPr>
              <p:cNvPr id="118" name="Picture 117" descr="Icon&#10;&#10;Description automatically generated">
                <a:extLst>
                  <a:ext uri="{FF2B5EF4-FFF2-40B4-BE49-F238E27FC236}">
                    <a16:creationId xmlns:a16="http://schemas.microsoft.com/office/drawing/2014/main" id="{1C543D49-05DC-43AA-A68B-92F124B3E5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8248" y="5337968"/>
                <a:ext cx="732495" cy="540000"/>
              </a:xfrm>
              <a:prstGeom prst="rect">
                <a:avLst/>
              </a:prstGeom>
              <a:ln>
                <a:noFill/>
              </a:ln>
            </p:spPr>
          </p:pic>
          <p:sp>
            <p:nvSpPr>
              <p:cNvPr id="113" name="Oval 112">
                <a:extLst>
                  <a:ext uri="{FF2B5EF4-FFF2-40B4-BE49-F238E27FC236}">
                    <a16:creationId xmlns:a16="http://schemas.microsoft.com/office/drawing/2014/main" id="{AF65ECDF-CF33-4C66-995D-9BA8B15A6674}"/>
                  </a:ext>
                </a:extLst>
              </p:cNvPr>
              <p:cNvSpPr/>
              <p:nvPr/>
            </p:nvSpPr>
            <p:spPr>
              <a:xfrm>
                <a:off x="5127924" y="5689121"/>
                <a:ext cx="36000" cy="36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0" name="Oval 119">
                <a:extLst>
                  <a:ext uri="{FF2B5EF4-FFF2-40B4-BE49-F238E27FC236}">
                    <a16:creationId xmlns:a16="http://schemas.microsoft.com/office/drawing/2014/main" id="{9D8EB0AD-4D22-4139-8954-9623326C33A3}"/>
                  </a:ext>
                </a:extLst>
              </p:cNvPr>
              <p:cNvSpPr/>
              <p:nvPr/>
            </p:nvSpPr>
            <p:spPr>
              <a:xfrm>
                <a:off x="5158848" y="5517969"/>
                <a:ext cx="72000" cy="7200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1" name="Oval 120">
                <a:extLst>
                  <a:ext uri="{FF2B5EF4-FFF2-40B4-BE49-F238E27FC236}">
                    <a16:creationId xmlns:a16="http://schemas.microsoft.com/office/drawing/2014/main" id="{1171E100-A4F6-4594-950E-2F7069B52F46}"/>
                  </a:ext>
                </a:extLst>
              </p:cNvPr>
              <p:cNvSpPr/>
              <p:nvPr/>
            </p:nvSpPr>
            <p:spPr>
              <a:xfrm>
                <a:off x="5254656" y="5460665"/>
                <a:ext cx="108000" cy="108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2" name="Oval 121">
                <a:extLst>
                  <a:ext uri="{FF2B5EF4-FFF2-40B4-BE49-F238E27FC236}">
                    <a16:creationId xmlns:a16="http://schemas.microsoft.com/office/drawing/2014/main" id="{D41ED3DC-4E12-40FA-9D63-5EF1A8A8DB26}"/>
                  </a:ext>
                </a:extLst>
              </p:cNvPr>
              <p:cNvSpPr/>
              <p:nvPr/>
            </p:nvSpPr>
            <p:spPr>
              <a:xfrm>
                <a:off x="5359984" y="5610168"/>
                <a:ext cx="36000" cy="36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3" name="Oval 122">
                <a:extLst>
                  <a:ext uri="{FF2B5EF4-FFF2-40B4-BE49-F238E27FC236}">
                    <a16:creationId xmlns:a16="http://schemas.microsoft.com/office/drawing/2014/main" id="{9FA94B2D-0B72-40CE-8952-8C7EF76FD953}"/>
                  </a:ext>
                </a:extLst>
              </p:cNvPr>
              <p:cNvSpPr/>
              <p:nvPr/>
            </p:nvSpPr>
            <p:spPr>
              <a:xfrm>
                <a:off x="5541877" y="5578943"/>
                <a:ext cx="36000" cy="36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4" name="Oval 123">
                <a:extLst>
                  <a:ext uri="{FF2B5EF4-FFF2-40B4-BE49-F238E27FC236}">
                    <a16:creationId xmlns:a16="http://schemas.microsoft.com/office/drawing/2014/main" id="{FD7872F2-57BA-46D5-99BE-1497D0A16FE1}"/>
                  </a:ext>
                </a:extLst>
              </p:cNvPr>
              <p:cNvSpPr/>
              <p:nvPr/>
            </p:nvSpPr>
            <p:spPr>
              <a:xfrm>
                <a:off x="5654931" y="5434713"/>
                <a:ext cx="36000" cy="36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Oval 124">
                <a:extLst>
                  <a:ext uri="{FF2B5EF4-FFF2-40B4-BE49-F238E27FC236}">
                    <a16:creationId xmlns:a16="http://schemas.microsoft.com/office/drawing/2014/main" id="{6113979D-D856-414C-9BF2-4A8F855027C8}"/>
                  </a:ext>
                </a:extLst>
              </p:cNvPr>
              <p:cNvSpPr/>
              <p:nvPr/>
            </p:nvSpPr>
            <p:spPr>
              <a:xfrm>
                <a:off x="5555950" y="5488553"/>
                <a:ext cx="72000" cy="7200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6" name="Oval 125">
                <a:extLst>
                  <a:ext uri="{FF2B5EF4-FFF2-40B4-BE49-F238E27FC236}">
                    <a16:creationId xmlns:a16="http://schemas.microsoft.com/office/drawing/2014/main" id="{92B71560-8538-487B-8B46-B955002311AF}"/>
                  </a:ext>
                </a:extLst>
              </p:cNvPr>
              <p:cNvSpPr/>
              <p:nvPr/>
            </p:nvSpPr>
            <p:spPr>
              <a:xfrm>
                <a:off x="5252963" y="5649685"/>
                <a:ext cx="72000" cy="7200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42" name="TextBox 141">
              <a:extLst>
                <a:ext uri="{FF2B5EF4-FFF2-40B4-BE49-F238E27FC236}">
                  <a16:creationId xmlns:a16="http://schemas.microsoft.com/office/drawing/2014/main" id="{FCB77ED6-0902-40A8-967E-14B609D6BF91}"/>
                </a:ext>
              </a:extLst>
            </p:cNvPr>
            <p:cNvSpPr txBox="1"/>
            <p:nvPr/>
          </p:nvSpPr>
          <p:spPr>
            <a:xfrm>
              <a:off x="5385835" y="3540275"/>
              <a:ext cx="1203290"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Human healthy liver</a:t>
              </a:r>
            </a:p>
          </p:txBody>
        </p:sp>
        <p:sp>
          <p:nvSpPr>
            <p:cNvPr id="143" name="TextBox 142">
              <a:extLst>
                <a:ext uri="{FF2B5EF4-FFF2-40B4-BE49-F238E27FC236}">
                  <a16:creationId xmlns:a16="http://schemas.microsoft.com/office/drawing/2014/main" id="{01D32675-2BE5-4CD6-B865-952FDBA1D789}"/>
                </a:ext>
              </a:extLst>
            </p:cNvPr>
            <p:cNvSpPr txBox="1"/>
            <p:nvPr/>
          </p:nvSpPr>
          <p:spPr>
            <a:xfrm>
              <a:off x="5353783" y="5446681"/>
              <a:ext cx="1292219"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Human cirrhotic liver</a:t>
              </a:r>
            </a:p>
          </p:txBody>
        </p:sp>
        <p:cxnSp>
          <p:nvCxnSpPr>
            <p:cNvPr id="144" name="Connector: Elbow 143">
              <a:extLst>
                <a:ext uri="{FF2B5EF4-FFF2-40B4-BE49-F238E27FC236}">
                  <a16:creationId xmlns:a16="http://schemas.microsoft.com/office/drawing/2014/main" id="{7EC0E8DA-1254-4D93-9B02-39DD8BDCF350}"/>
                </a:ext>
              </a:extLst>
            </p:cNvPr>
            <p:cNvCxnSpPr>
              <a:cxnSpLocks/>
            </p:cNvCxnSpPr>
            <p:nvPr/>
          </p:nvCxnSpPr>
          <p:spPr>
            <a:xfrm flipV="1">
              <a:off x="6421803" y="4723843"/>
              <a:ext cx="1332000" cy="432000"/>
            </a:xfrm>
            <a:prstGeom prst="bentConnector3">
              <a:avLst>
                <a:gd name="adj1" fmla="val 26614"/>
              </a:avLst>
            </a:prstGeom>
            <a:ln w="19050">
              <a:no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C3C5051-4ABA-4D34-A1A9-9CEBA013B1AF}"/>
                </a:ext>
              </a:extLst>
            </p:cNvPr>
            <p:cNvCxnSpPr>
              <a:cxnSpLocks/>
            </p:cNvCxnSpPr>
            <p:nvPr/>
          </p:nvCxnSpPr>
          <p:spPr>
            <a:xfrm rot="10800000">
              <a:off x="9150622" y="4732501"/>
              <a:ext cx="0" cy="360000"/>
            </a:xfrm>
            <a:prstGeom prst="straightConnector1">
              <a:avLst/>
            </a:prstGeom>
            <a:ln w="19050">
              <a:no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23ACB2EB-DFA1-4AFC-80DA-A3571621DBE8}"/>
                </a:ext>
              </a:extLst>
            </p:cNvPr>
            <p:cNvCxnSpPr>
              <a:cxnSpLocks/>
            </p:cNvCxnSpPr>
            <p:nvPr/>
          </p:nvCxnSpPr>
          <p:spPr>
            <a:xfrm rot="5400000">
              <a:off x="8834629" y="3573833"/>
              <a:ext cx="936000" cy="1368000"/>
            </a:xfrm>
            <a:prstGeom prst="bentConnector3">
              <a:avLst>
                <a:gd name="adj1" fmla="val 99009"/>
              </a:avLst>
            </a:prstGeom>
            <a:ln w="19050">
              <a:noFill/>
              <a:tailEnd type="non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4DCB7158-6FAE-46EF-AD22-E81171CE90B2}"/>
                </a:ext>
              </a:extLst>
            </p:cNvPr>
            <p:cNvSpPr txBox="1"/>
            <p:nvPr/>
          </p:nvSpPr>
          <p:spPr>
            <a:xfrm>
              <a:off x="8464466" y="5119890"/>
              <a:ext cx="1368000" cy="600164"/>
            </a:xfrm>
            <a:prstGeom prst="rect">
              <a:avLst/>
            </a:prstGeom>
            <a:solidFill>
              <a:schemeClr val="bg1"/>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 TGF</a:t>
              </a:r>
              <a:r>
                <a:rPr kumimoji="0" lang="el-GR" sz="1100" b="0" i="0" u="none" strike="noStrike" kern="1200" cap="none" spc="0" normalizeH="0" baseline="0" noProof="0">
                  <a:ln>
                    <a:noFill/>
                  </a:ln>
                  <a:solidFill>
                    <a:prstClr val="black"/>
                  </a:solidFill>
                  <a:effectLst/>
                  <a:uLnTx/>
                  <a:uFillTx/>
                  <a:latin typeface="Arial" panose="020B0604020202020204"/>
                  <a:ea typeface="+mn-ea"/>
                  <a:cs typeface="+mn-cs"/>
                </a:rPr>
                <a:t>β</a:t>
              </a:r>
              <a:r>
                <a:rPr kumimoji="0" lang="fr-CH" sz="1100" b="0" i="0" u="none" strike="noStrike" kern="1200" cap="none" spc="0" normalizeH="0" baseline="0" noProof="0">
                  <a:ln>
                    <a:noFill/>
                  </a:ln>
                  <a:solidFill>
                    <a:prstClr val="black"/>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0" i="0" u="none" strike="noStrike" kern="1200" cap="none" spc="0" normalizeH="0" baseline="0" noProof="0">
                  <a:ln>
                    <a:noFill/>
                  </a:ln>
                  <a:solidFill>
                    <a:prstClr val="black"/>
                  </a:solidFill>
                  <a:effectLst/>
                  <a:uLnTx/>
                  <a:uFillTx/>
                  <a:latin typeface="Arial" panose="020B0604020202020204"/>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CytosporoneB</a:t>
              </a:r>
              <a:endParaRPr kumimoji="0" lang="fr-CH"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51" name="Straight Arrow Connector 150">
              <a:extLst>
                <a:ext uri="{FF2B5EF4-FFF2-40B4-BE49-F238E27FC236}">
                  <a16:creationId xmlns:a16="http://schemas.microsoft.com/office/drawing/2014/main" id="{32AA92D2-31D1-4338-86D9-AFACE2482FF4}"/>
                </a:ext>
              </a:extLst>
            </p:cNvPr>
            <p:cNvCxnSpPr>
              <a:cxnSpLocks/>
            </p:cNvCxnSpPr>
            <p:nvPr/>
          </p:nvCxnSpPr>
          <p:spPr>
            <a:xfrm rot="16200000">
              <a:off x="10156581" y="3608641"/>
              <a:ext cx="0" cy="360000"/>
            </a:xfrm>
            <a:prstGeom prst="straightConnector1">
              <a:avLst/>
            </a:prstGeom>
            <a:ln w="19050">
              <a:no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D9DA38D2-A2EF-49C3-8E04-DF98D52BA25F}"/>
                </a:ext>
              </a:extLst>
            </p:cNvPr>
            <p:cNvCxnSpPr>
              <a:cxnSpLocks/>
            </p:cNvCxnSpPr>
            <p:nvPr/>
          </p:nvCxnSpPr>
          <p:spPr>
            <a:xfrm rot="16200000">
              <a:off x="10163347" y="5001637"/>
              <a:ext cx="0" cy="360000"/>
            </a:xfrm>
            <a:prstGeom prst="straightConnector1">
              <a:avLst/>
            </a:prstGeom>
            <a:ln w="19050">
              <a:no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609AE9A-D718-45B3-A6CD-1E04A66852E8}"/>
                </a:ext>
              </a:extLst>
            </p:cNvPr>
            <p:cNvCxnSpPr>
              <a:cxnSpLocks/>
            </p:cNvCxnSpPr>
            <p:nvPr/>
          </p:nvCxnSpPr>
          <p:spPr>
            <a:xfrm rot="16200000">
              <a:off x="10163347" y="4077833"/>
              <a:ext cx="0" cy="360000"/>
            </a:xfrm>
            <a:prstGeom prst="straightConnector1">
              <a:avLst/>
            </a:prstGeom>
            <a:ln w="19050">
              <a:no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B76C75B-4AA5-4FEA-829C-98AC7A81BA6C}"/>
                </a:ext>
              </a:extLst>
            </p:cNvPr>
            <p:cNvCxnSpPr>
              <a:cxnSpLocks/>
            </p:cNvCxnSpPr>
            <p:nvPr/>
          </p:nvCxnSpPr>
          <p:spPr>
            <a:xfrm rot="16200000">
              <a:off x="10163347" y="4529025"/>
              <a:ext cx="0" cy="360000"/>
            </a:xfrm>
            <a:prstGeom prst="straightConnector1">
              <a:avLst/>
            </a:prstGeom>
            <a:ln w="19050">
              <a:no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Connector: Elbow 155">
              <a:extLst>
                <a:ext uri="{FF2B5EF4-FFF2-40B4-BE49-F238E27FC236}">
                  <a16:creationId xmlns:a16="http://schemas.microsoft.com/office/drawing/2014/main" id="{A63D4C84-9BE6-45B6-8D3F-80BE803283D1}"/>
                </a:ext>
              </a:extLst>
            </p:cNvPr>
            <p:cNvCxnSpPr>
              <a:cxnSpLocks/>
            </p:cNvCxnSpPr>
            <p:nvPr/>
          </p:nvCxnSpPr>
          <p:spPr>
            <a:xfrm rot="5400000" flipV="1">
              <a:off x="9695347" y="5011685"/>
              <a:ext cx="936000" cy="360000"/>
            </a:xfrm>
            <a:prstGeom prst="bentConnector3">
              <a:avLst>
                <a:gd name="adj1" fmla="val 99009"/>
              </a:avLst>
            </a:prstGeom>
            <a:ln w="19050">
              <a:no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0C985513-C565-4C24-874B-16143C1470AF}"/>
                </a:ext>
              </a:extLst>
            </p:cNvPr>
            <p:cNvSpPr/>
            <p:nvPr/>
          </p:nvSpPr>
          <p:spPr>
            <a:xfrm>
              <a:off x="10352181" y="3611106"/>
              <a:ext cx="1260000" cy="35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QRT-PCR</a:t>
              </a:r>
              <a:endParaRPr kumimoji="0" lang="en-CH" sz="14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158" name="Rectangle 157">
              <a:extLst>
                <a:ext uri="{FF2B5EF4-FFF2-40B4-BE49-F238E27FC236}">
                  <a16:creationId xmlns:a16="http://schemas.microsoft.com/office/drawing/2014/main" id="{08ED1427-FC61-4EA6-9620-7FB901ABA129}"/>
                </a:ext>
              </a:extLst>
            </p:cNvPr>
            <p:cNvSpPr/>
            <p:nvPr/>
          </p:nvSpPr>
          <p:spPr>
            <a:xfrm>
              <a:off x="10352181" y="4087335"/>
              <a:ext cx="1260000" cy="35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Seahorse</a:t>
              </a:r>
              <a:endParaRPr kumimoji="0" lang="en-CH" sz="14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159" name="Rectangle 158">
              <a:extLst>
                <a:ext uri="{FF2B5EF4-FFF2-40B4-BE49-F238E27FC236}">
                  <a16:creationId xmlns:a16="http://schemas.microsoft.com/office/drawing/2014/main" id="{770689C8-C205-4AED-B00E-FC2B4C297AD2}"/>
                </a:ext>
              </a:extLst>
            </p:cNvPr>
            <p:cNvSpPr/>
            <p:nvPr/>
          </p:nvSpPr>
          <p:spPr>
            <a:xfrm>
              <a:off x="10352180" y="4561029"/>
              <a:ext cx="1260000" cy="35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Western Blot</a:t>
              </a:r>
              <a:endParaRPr kumimoji="0" lang="en-CH" sz="14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160" name="Rectangle 159">
              <a:extLst>
                <a:ext uri="{FF2B5EF4-FFF2-40B4-BE49-F238E27FC236}">
                  <a16:creationId xmlns:a16="http://schemas.microsoft.com/office/drawing/2014/main" id="{02ED2781-1331-495D-B6AA-579B90DBDED2}"/>
                </a:ext>
              </a:extLst>
            </p:cNvPr>
            <p:cNvSpPr/>
            <p:nvPr/>
          </p:nvSpPr>
          <p:spPr>
            <a:xfrm>
              <a:off x="10354282" y="5034723"/>
              <a:ext cx="1260000" cy="35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cs typeface="+mn-cs"/>
                </a:rPr>
                <a:t>NanoString</a:t>
              </a:r>
              <a:endParaRPr kumimoji="0" lang="en-CH" sz="14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161" name="Rectangle 160">
              <a:extLst>
                <a:ext uri="{FF2B5EF4-FFF2-40B4-BE49-F238E27FC236}">
                  <a16:creationId xmlns:a16="http://schemas.microsoft.com/office/drawing/2014/main" id="{6B9EB815-402C-4281-B4F0-9B4A54969E1F}"/>
                </a:ext>
              </a:extLst>
            </p:cNvPr>
            <p:cNvSpPr/>
            <p:nvPr/>
          </p:nvSpPr>
          <p:spPr>
            <a:xfrm>
              <a:off x="10343347" y="5508107"/>
              <a:ext cx="1260000" cy="35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COX assay</a:t>
              </a:r>
              <a:endParaRPr kumimoji="0" lang="en-CH" sz="11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6" name="Group 5">
            <a:extLst>
              <a:ext uri="{FF2B5EF4-FFF2-40B4-BE49-F238E27FC236}">
                <a16:creationId xmlns:a16="http://schemas.microsoft.com/office/drawing/2014/main" id="{E6CB6662-2230-CDA4-6CC4-04CC59D6D021}"/>
              </a:ext>
            </a:extLst>
          </p:cNvPr>
          <p:cNvGrpSpPr/>
          <p:nvPr/>
        </p:nvGrpSpPr>
        <p:grpSpPr>
          <a:xfrm>
            <a:off x="7801718" y="4391317"/>
            <a:ext cx="862728" cy="601698"/>
            <a:chOff x="7801718" y="4336229"/>
            <a:chExt cx="862728" cy="601698"/>
          </a:xfrm>
        </p:grpSpPr>
        <p:pic>
          <p:nvPicPr>
            <p:cNvPr id="5" name="Graphic 4" descr="Cube with solid fill">
              <a:extLst>
                <a:ext uri="{FF2B5EF4-FFF2-40B4-BE49-F238E27FC236}">
                  <a16:creationId xmlns:a16="http://schemas.microsoft.com/office/drawing/2014/main" id="{692C2A73-39CE-8205-424A-C4E972D10E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3711" y="4336229"/>
              <a:ext cx="288695" cy="288695"/>
            </a:xfrm>
            <a:prstGeom prst="rect">
              <a:avLst/>
            </a:prstGeom>
          </p:spPr>
        </p:pic>
        <p:pic>
          <p:nvPicPr>
            <p:cNvPr id="67" name="Graphic 66" descr="Cube with solid fill">
              <a:extLst>
                <a:ext uri="{FF2B5EF4-FFF2-40B4-BE49-F238E27FC236}">
                  <a16:creationId xmlns:a16="http://schemas.microsoft.com/office/drawing/2014/main" id="{A08D0C9D-B9D8-4CAE-7290-E7E366A06D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5686" y="4338821"/>
              <a:ext cx="288695" cy="288695"/>
            </a:xfrm>
            <a:prstGeom prst="rect">
              <a:avLst/>
            </a:prstGeom>
          </p:spPr>
        </p:pic>
        <p:pic>
          <p:nvPicPr>
            <p:cNvPr id="68" name="Graphic 67" descr="Cube with solid fill">
              <a:extLst>
                <a:ext uri="{FF2B5EF4-FFF2-40B4-BE49-F238E27FC236}">
                  <a16:creationId xmlns:a16="http://schemas.microsoft.com/office/drawing/2014/main" id="{562F85C9-5714-0C94-C36C-7B8C12642F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75054" y="4341366"/>
              <a:ext cx="288695" cy="288695"/>
            </a:xfrm>
            <a:prstGeom prst="rect">
              <a:avLst/>
            </a:prstGeom>
          </p:spPr>
        </p:pic>
        <p:pic>
          <p:nvPicPr>
            <p:cNvPr id="69" name="Graphic 68" descr="Cube with solid fill">
              <a:extLst>
                <a:ext uri="{FF2B5EF4-FFF2-40B4-BE49-F238E27FC236}">
                  <a16:creationId xmlns:a16="http://schemas.microsoft.com/office/drawing/2014/main" id="{69A20AC5-BF2B-F024-F17B-EC0BC54AD7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1718" y="4634069"/>
              <a:ext cx="288695" cy="288695"/>
            </a:xfrm>
            <a:prstGeom prst="rect">
              <a:avLst/>
            </a:prstGeom>
          </p:spPr>
        </p:pic>
        <p:pic>
          <p:nvPicPr>
            <p:cNvPr id="70" name="Graphic 69" descr="Cube with solid fill">
              <a:extLst>
                <a:ext uri="{FF2B5EF4-FFF2-40B4-BE49-F238E27FC236}">
                  <a16:creationId xmlns:a16="http://schemas.microsoft.com/office/drawing/2014/main" id="{B666A9B4-2FAC-B475-07BA-32CB32C92B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00048" y="4649232"/>
              <a:ext cx="288695" cy="288695"/>
            </a:xfrm>
            <a:prstGeom prst="rect">
              <a:avLst/>
            </a:prstGeom>
          </p:spPr>
        </p:pic>
        <p:pic>
          <p:nvPicPr>
            <p:cNvPr id="71" name="Graphic 70" descr="Cube with solid fill">
              <a:extLst>
                <a:ext uri="{FF2B5EF4-FFF2-40B4-BE49-F238E27FC236}">
                  <a16:creationId xmlns:a16="http://schemas.microsoft.com/office/drawing/2014/main" id="{503EA012-A2F9-3C5D-1607-A1847EE722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75751" y="4643403"/>
              <a:ext cx="288695" cy="288695"/>
            </a:xfrm>
            <a:prstGeom prst="rect">
              <a:avLst/>
            </a:prstGeom>
          </p:spPr>
        </p:pic>
      </p:grpSp>
      <p:pic>
        <p:nvPicPr>
          <p:cNvPr id="4" name="Picture 3">
            <a:extLst>
              <a:ext uri="{FF2B5EF4-FFF2-40B4-BE49-F238E27FC236}">
                <a16:creationId xmlns:a16="http://schemas.microsoft.com/office/drawing/2014/main" id="{EE4CD552-5252-4725-8410-F4F183121364}"/>
              </a:ext>
            </a:extLst>
          </p:cNvPr>
          <p:cNvPicPr>
            <a:picLocks noChangeAspect="1"/>
          </p:cNvPicPr>
          <p:nvPr/>
        </p:nvPicPr>
        <p:blipFill>
          <a:blip r:embed="rId12"/>
          <a:stretch>
            <a:fillRect/>
          </a:stretch>
        </p:blipFill>
        <p:spPr>
          <a:xfrm>
            <a:off x="6453376" y="3679029"/>
            <a:ext cx="4011516" cy="2048434"/>
          </a:xfrm>
          <a:prstGeom prst="rect">
            <a:avLst/>
          </a:prstGeom>
        </p:spPr>
      </p:pic>
    </p:spTree>
    <p:custDataLst>
      <p:tags r:id="rId1"/>
    </p:custDataLst>
    <p:extLst>
      <p:ext uri="{BB962C8B-B14F-4D97-AF65-F5344CB8AC3E}">
        <p14:creationId xmlns:p14="http://schemas.microsoft.com/office/powerpoint/2010/main" val="154999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fontAlgn="b"/>
            <a:r>
              <a:rPr lang="en-US" sz="2100"/>
              <a:t>Exploring the impact of the genetic PNPLA3 I148M variant on primary human hepatic stellate cells by using healthy and diseased 3D extracellular matrix scaffolds</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err="1"/>
              <a:t>Caon</a:t>
            </a:r>
            <a:r>
              <a:rPr lang="en-GB"/>
              <a:t> E., et al. NAFLD Summit 2022; </a:t>
            </a:r>
            <a:r>
              <a:rPr lang="en-US"/>
              <a:t>P05-04-YI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54" name="Content Placeholder 1">
            <a:extLst>
              <a:ext uri="{FF2B5EF4-FFF2-40B4-BE49-F238E27FC236}">
                <a16:creationId xmlns:a16="http://schemas.microsoft.com/office/drawing/2014/main" id="{7111303B-4BF0-4A08-9A89-74E265D663C1}"/>
              </a:ext>
            </a:extLst>
          </p:cNvPr>
          <p:cNvSpPr txBox="1">
            <a:spLocks/>
          </p:cNvSpPr>
          <p:nvPr/>
        </p:nvSpPr>
        <p:spPr>
          <a:xfrm>
            <a:off x="425451" y="1130026"/>
            <a:ext cx="4426468" cy="270843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endPar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endParaRPr>
          </a:p>
          <a:p>
            <a:pPr>
              <a:defRPr/>
            </a:pPr>
            <a:r>
              <a:rPr kumimoji="0" lang="en-GB" sz="1400" u="none" strike="noStrike" kern="1200" cap="none" spc="0" normalizeH="0" baseline="0" noProof="0">
                <a:ln>
                  <a:noFill/>
                </a:ln>
                <a:effectLst/>
                <a:uLnTx/>
                <a:uFillTx/>
                <a:latin typeface="Arial" panose="020B0604020202020204"/>
                <a:ea typeface="Calibri" panose="020F0502020204030204" pitchFamily="34" charset="0"/>
                <a:cs typeface="+mn-cs"/>
              </a:rPr>
              <a:t>Transcriptomic analysis </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on liver biopsies and 2D cultured primary </a:t>
            </a:r>
            <a:r>
              <a:rPr kumimoji="0" lang="en-GB" sz="1400" b="0" i="0" u="none" strike="noStrike" kern="1200" cap="none" spc="0" normalizeH="0" baseline="0" noProof="0" err="1">
                <a:ln>
                  <a:noFill/>
                </a:ln>
                <a:solidFill>
                  <a:prstClr val="black"/>
                </a:solidFill>
                <a:effectLst/>
                <a:uLnTx/>
                <a:uFillTx/>
                <a:latin typeface="Arial" panose="020B0604020202020204"/>
                <a:ea typeface="Calibri" panose="020F0502020204030204" pitchFamily="34" charset="0"/>
                <a:cs typeface="+mn-cs"/>
              </a:rPr>
              <a:t>hHSCs</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genotyped </a:t>
            </a:r>
            <a:r>
              <a:rPr kumimoji="0" lang="en-GB" sz="1400" b="0" i="1"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PNPLA3</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CC/CG highlighted a shared dysregulation in pathways related to:</a:t>
            </a:r>
          </a:p>
          <a:p>
            <a:pPr marL="742950" marR="0" lvl="1" indent="-285750" algn="l" defTabSz="914400" rtl="0" eaLnBrk="1" fontAlgn="auto" latinLnBrk="0" hangingPunct="1">
              <a:lnSpc>
                <a:spcPct val="100000"/>
              </a:lnSpc>
              <a:spcBef>
                <a:spcPct val="20000"/>
              </a:spcBef>
              <a:spcAft>
                <a:spcPts val="0"/>
              </a:spcAft>
              <a:buClr>
                <a:srgbClr val="004B87"/>
              </a:buClr>
              <a:buSzTx/>
              <a:buFontTx/>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mitochondrial function</a:t>
            </a:r>
          </a:p>
          <a:p>
            <a:pPr marL="742950" marR="0" lvl="1" indent="-285750" algn="l" defTabSz="914400" rtl="0" eaLnBrk="1" fontAlgn="auto" latinLnBrk="0" hangingPunct="1">
              <a:lnSpc>
                <a:spcPct val="100000"/>
              </a:lnSpc>
              <a:spcBef>
                <a:spcPct val="20000"/>
              </a:spcBef>
              <a:spcAft>
                <a:spcPts val="0"/>
              </a:spcAft>
              <a:buClr>
                <a:srgbClr val="004B87"/>
              </a:buClr>
              <a:buSzTx/>
              <a:buFontTx/>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antioxidant response</a:t>
            </a:r>
          </a:p>
          <a:p>
            <a:pPr marL="742950" marR="0" lvl="1" indent="-285750" algn="l" defTabSz="914400" rtl="0" eaLnBrk="1" fontAlgn="auto" latinLnBrk="0" hangingPunct="1">
              <a:lnSpc>
                <a:spcPct val="100000"/>
              </a:lnSpc>
              <a:spcBef>
                <a:spcPct val="20000"/>
              </a:spcBef>
              <a:spcAft>
                <a:spcPts val="0"/>
              </a:spcAft>
              <a:buClr>
                <a:srgbClr val="004B87"/>
              </a:buClr>
              <a:buSzTx/>
              <a:buFontTx/>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ECM remodelling</a:t>
            </a:r>
          </a:p>
          <a:p>
            <a:pPr marL="742950" marR="0" lvl="1" indent="-285750" algn="l" defTabSz="914400" rtl="0" eaLnBrk="1" fontAlgn="auto" latinLnBrk="0" hangingPunct="1">
              <a:lnSpc>
                <a:spcPct val="100000"/>
              </a:lnSpc>
              <a:spcBef>
                <a:spcPct val="20000"/>
              </a:spcBef>
              <a:spcAft>
                <a:spcPts val="0"/>
              </a:spcAft>
              <a:buClr>
                <a:srgbClr val="004B87"/>
              </a:buClr>
              <a:buSzTx/>
              <a:buFontTx/>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the activated upstream regulator TGFB1 and its endogenous inhibitor NR4A1</a:t>
            </a:r>
            <a:endParaRPr kumimoji="0" lang="en-GB" sz="1400" b="1"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endParaRPr>
          </a:p>
        </p:txBody>
      </p:sp>
      <p:graphicFrame>
        <p:nvGraphicFramePr>
          <p:cNvPr id="55" name="Table 6">
            <a:extLst>
              <a:ext uri="{FF2B5EF4-FFF2-40B4-BE49-F238E27FC236}">
                <a16:creationId xmlns:a16="http://schemas.microsoft.com/office/drawing/2014/main" id="{A32ED7F1-D90D-4467-A724-2EC7765B911B}"/>
              </a:ext>
            </a:extLst>
          </p:cNvPr>
          <p:cNvGraphicFramePr>
            <a:graphicFrameLocks noGrp="1"/>
          </p:cNvGraphicFramePr>
          <p:nvPr>
            <p:extLst>
              <p:ext uri="{D42A27DB-BD31-4B8C-83A1-F6EECF244321}">
                <p14:modId xmlns:p14="http://schemas.microsoft.com/office/powerpoint/2010/main" val="796162914"/>
              </p:ext>
            </p:extLst>
          </p:nvPr>
        </p:nvGraphicFramePr>
        <p:xfrm>
          <a:off x="5019675" y="1588165"/>
          <a:ext cx="6363835" cy="2499360"/>
        </p:xfrm>
        <a:graphic>
          <a:graphicData uri="http://schemas.openxmlformats.org/drawingml/2006/table">
            <a:tbl>
              <a:tblPr firstRow="1" bandRow="1">
                <a:tableStyleId>{5C22544A-7EE6-4342-B048-85BDC9FD1C3A}</a:tableStyleId>
              </a:tblPr>
              <a:tblGrid>
                <a:gridCol w="2960501">
                  <a:extLst>
                    <a:ext uri="{9D8B030D-6E8A-4147-A177-3AD203B41FA5}">
                      <a16:colId xmlns:a16="http://schemas.microsoft.com/office/drawing/2014/main" val="3916713338"/>
                    </a:ext>
                  </a:extLst>
                </a:gridCol>
                <a:gridCol w="1670179">
                  <a:extLst>
                    <a:ext uri="{9D8B030D-6E8A-4147-A177-3AD203B41FA5}">
                      <a16:colId xmlns:a16="http://schemas.microsoft.com/office/drawing/2014/main" val="493428499"/>
                    </a:ext>
                  </a:extLst>
                </a:gridCol>
                <a:gridCol w="1733155">
                  <a:extLst>
                    <a:ext uri="{9D8B030D-6E8A-4147-A177-3AD203B41FA5}">
                      <a16:colId xmlns:a16="http://schemas.microsoft.com/office/drawing/2014/main" val="1033098541"/>
                    </a:ext>
                  </a:extLst>
                </a:gridCol>
              </a:tblGrid>
              <a:tr h="243417">
                <a:tc>
                  <a:txBody>
                    <a:bodyPr/>
                    <a:lstStyle/>
                    <a:p>
                      <a:pPr lvl="0"/>
                      <a:endParaRPr lang="en-GB" sz="14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err="1">
                          <a:solidFill>
                            <a:schemeClr val="bg1"/>
                          </a:solidFill>
                          <a:latin typeface="+mn-lt"/>
                          <a:cs typeface="Arial" panose="020B0604020202020204" pitchFamily="34" charset="0"/>
                        </a:rPr>
                        <a:t>hHSCs</a:t>
                      </a:r>
                      <a:r>
                        <a:rPr lang="en-GB" sz="1200">
                          <a:solidFill>
                            <a:schemeClr val="bg1"/>
                          </a:solidFill>
                          <a:latin typeface="+mn-lt"/>
                          <a:cs typeface="Arial" panose="020B0604020202020204" pitchFamily="34" charset="0"/>
                        </a:rPr>
                        <a:t> CG-PNPLA3 vs CC-PNPLA3</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solidFill>
                        <a:latin typeface="+mn-lt"/>
                        <a:cs typeface="Arial" panose="020B0604020202020204" pitchFamily="34" charset="0"/>
                      </a:endParaRP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544114534"/>
                  </a:ext>
                </a:extLst>
              </a:tr>
              <a:tr h="243417">
                <a:tc>
                  <a:txBody>
                    <a:bodyPr/>
                    <a:lstStyle/>
                    <a:p>
                      <a:pPr lvl="0"/>
                      <a:endParaRPr lang="en-GB" sz="14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bg2"/>
                          </a:solidFill>
                          <a:effectLst/>
                          <a:ea typeface="Calibri" panose="020F0502020204030204" pitchFamily="34" charset="0"/>
                        </a:rPr>
                        <a:t>Healthy ECM scaffold</a:t>
                      </a:r>
                      <a:endParaRPr lang="en-GB" sz="1100" b="1">
                        <a:solidFill>
                          <a:schemeClr val="bg2"/>
                        </a:solidFill>
                        <a:latin typeface="+mn-lt"/>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bg2"/>
                          </a:solidFill>
                          <a:effectLst/>
                          <a:ea typeface="Calibri" panose="020F0502020204030204" pitchFamily="34" charset="0"/>
                        </a:rPr>
                        <a:t>Cirrhotic ECM scaffold</a:t>
                      </a:r>
                      <a:endParaRPr lang="en-GB" sz="1100" b="1">
                        <a:solidFill>
                          <a:schemeClr val="bg2"/>
                        </a:solidFill>
                        <a:latin typeface="+mn-lt"/>
                        <a:cs typeface="Arial" panose="020B0604020202020204" pitchFamily="34" charset="0"/>
                      </a:endParaRP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80973322"/>
                  </a:ext>
                </a:extLst>
              </a:tr>
              <a:tr h="219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latin typeface="+mn-lt"/>
                          <a:ea typeface="+mn-ea"/>
                          <a:cs typeface="Arial" panose="020B0604020202020204" pitchFamily="34" charset="0"/>
                        </a:rPr>
                        <a:t>Mitochondrial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a:solidFill>
                            <a:schemeClr val="dk1"/>
                          </a:solidFill>
                          <a:latin typeface="+mn-lt"/>
                          <a:ea typeface="+mn-ea"/>
                          <a:cs typeface="Arial" panose="020B0604020202020204" pitchFamily="34" charset="0"/>
                        </a:rPr>
                        <a:t>(COXIV activity)</a:t>
                      </a:r>
                      <a:endParaRPr lang="en-US" sz="1100" b="0" kern="1200">
                        <a:solidFill>
                          <a:schemeClr val="dk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algn="ct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extLst>
                  <a:ext uri="{0D108BD9-81ED-4DB2-BD59-A6C34878D82A}">
                    <a16:rowId xmlns:a16="http://schemas.microsoft.com/office/drawing/2014/main" val="2765051361"/>
                  </a:ext>
                </a:extLst>
              </a:tr>
              <a:tr h="169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latin typeface="+mn-lt"/>
                          <a:ea typeface="+mn-ea"/>
                          <a:cs typeface="Arial" panose="020B0604020202020204" pitchFamily="34" charset="0"/>
                        </a:rPr>
                        <a:t>Antioxidant response </a:t>
                      </a:r>
                      <a:r>
                        <a:rPr lang="en-US" sz="1100" b="0" kern="1200">
                          <a:solidFill>
                            <a:schemeClr val="dk1"/>
                          </a:solidFill>
                          <a:latin typeface="+mn-lt"/>
                          <a:ea typeface="+mn-ea"/>
                          <a:cs typeface="Arial" panose="020B0604020202020204" pitchFamily="34" charset="0"/>
                        </a:rPr>
                        <a:t>(NRF2-SOD2-CYGB expression)</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360046"/>
                  </a:ext>
                </a:extLst>
              </a:tr>
              <a:tr h="219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latin typeface="+mn-lt"/>
                          <a:ea typeface="+mn-ea"/>
                          <a:cs typeface="Arial" panose="020B0604020202020204" pitchFamily="34" charset="0"/>
                        </a:rPr>
                        <a:t>Oxidative stress </a:t>
                      </a:r>
                      <a:r>
                        <a:rPr lang="en-GB" sz="1100" b="0" kern="1200">
                          <a:solidFill>
                            <a:schemeClr val="dk1"/>
                          </a:solidFill>
                          <a:latin typeface="+mn-lt"/>
                          <a:ea typeface="+mn-ea"/>
                          <a:cs typeface="Arial" panose="020B0604020202020204" pitchFamily="34" charset="0"/>
                        </a:rPr>
                        <a:t>(ROS secretion)</a:t>
                      </a:r>
                      <a:endParaRPr lang="en-US" sz="1100" b="0" kern="1200">
                        <a:solidFill>
                          <a:schemeClr val="dk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algn="ct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algn="ct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extLst>
                  <a:ext uri="{0D108BD9-81ED-4DB2-BD59-A6C34878D82A}">
                    <a16:rowId xmlns:a16="http://schemas.microsoft.com/office/drawing/2014/main" val="2459154784"/>
                  </a:ext>
                </a:extLst>
              </a:tr>
              <a:tr h="219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ea typeface="Calibri" panose="020F0502020204030204" pitchFamily="34" charset="0"/>
                        </a:rPr>
                        <a:t>TGFB1 expression/secretion</a:t>
                      </a:r>
                      <a:endParaRPr lang="en-US" sz="1100" b="0" kern="1200">
                        <a:solidFill>
                          <a:schemeClr val="dk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660704"/>
                  </a:ext>
                </a:extLst>
              </a:tr>
              <a:tr h="219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ea typeface="Calibri" panose="020F0502020204030204" pitchFamily="34" charset="0"/>
                        </a:rPr>
                        <a:t>COL1A1 expression/secretion</a:t>
                      </a:r>
                      <a:endParaRPr lang="en-US" sz="1100" b="0" kern="1200">
                        <a:solidFill>
                          <a:schemeClr val="dk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FEE"/>
                    </a:solidFill>
                  </a:tcPr>
                </a:tc>
                <a:extLst>
                  <a:ext uri="{0D108BD9-81ED-4DB2-BD59-A6C34878D82A}">
                    <a16:rowId xmlns:a16="http://schemas.microsoft.com/office/drawing/2014/main" val="2504054912"/>
                  </a:ext>
                </a:extLst>
              </a:tr>
              <a:tr h="219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dk1"/>
                          </a:solidFill>
                          <a:latin typeface="+mn-lt"/>
                          <a:ea typeface="+mn-ea"/>
                          <a:cs typeface="Arial" panose="020B0604020202020204" pitchFamily="34" charset="0"/>
                        </a:rPr>
                        <a:t>NR4A1 expression/activation</a:t>
                      </a:r>
                    </a:p>
                  </a:txBody>
                  <a:tcP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mn-lt"/>
                          <a:cs typeface="Arial" panose="020B0604020202020204" pitchFamily="34" charset="0"/>
                        </a:rPr>
                        <a:t>-</a:t>
                      </a: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E"/>
                    </a:solidFill>
                  </a:tcPr>
                </a:tc>
                <a:extLst>
                  <a:ext uri="{0D108BD9-81ED-4DB2-BD59-A6C34878D82A}">
                    <a16:rowId xmlns:a16="http://schemas.microsoft.com/office/drawing/2014/main" val="4122841895"/>
                  </a:ext>
                </a:extLst>
              </a:tr>
            </a:tbl>
          </a:graphicData>
        </a:graphic>
      </p:graphicFrame>
      <p:sp>
        <p:nvSpPr>
          <p:cNvPr id="56" name="Content Placeholder 1">
            <a:extLst>
              <a:ext uri="{FF2B5EF4-FFF2-40B4-BE49-F238E27FC236}">
                <a16:creationId xmlns:a16="http://schemas.microsoft.com/office/drawing/2014/main" id="{9E4C84B7-F15E-4CAC-BF72-92E711291752}"/>
              </a:ext>
            </a:extLst>
          </p:cNvPr>
          <p:cNvSpPr txBox="1">
            <a:spLocks/>
          </p:cNvSpPr>
          <p:nvPr/>
        </p:nvSpPr>
        <p:spPr>
          <a:xfrm>
            <a:off x="425450" y="5033712"/>
            <a:ext cx="10653676" cy="151836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
                <a:srgbClr val="004B87"/>
              </a:buClr>
              <a:buSzTx/>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R="0" lvl="0" algn="l" defTabSz="914400" rtl="0" eaLnBrk="1" fontAlgn="auto" latinLnBrk="0" hangingPunct="1">
              <a:lnSpc>
                <a:spcPct val="100000"/>
              </a:lnSpc>
              <a:spcBef>
                <a:spcPct val="20000"/>
              </a:spcBef>
              <a:spcAft>
                <a:spcPts val="200"/>
              </a:spcAft>
              <a:buClr>
                <a:srgbClr val="004B87"/>
              </a:buClr>
              <a:buSzTx/>
              <a:tabLst/>
              <a:defRPr/>
            </a:pPr>
            <a:r>
              <a:rPr kumimoji="0" lang="en-GB" sz="150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CG-PNPLA3 </a:t>
            </a:r>
            <a:r>
              <a:rPr kumimoji="0" lang="en-GB" sz="1500" u="none" strike="noStrike" kern="1200" cap="none" spc="0" normalizeH="0" baseline="0" noProof="0" err="1">
                <a:ln>
                  <a:noFill/>
                </a:ln>
                <a:solidFill>
                  <a:prstClr val="black"/>
                </a:solidFill>
                <a:effectLst/>
                <a:uLnTx/>
                <a:uFillTx/>
                <a:latin typeface="Arial" panose="020B0604020202020204"/>
                <a:ea typeface="Calibri" panose="020F0502020204030204" pitchFamily="34" charset="0"/>
                <a:cs typeface="+mn-cs"/>
              </a:rPr>
              <a:t>hHSCs</a:t>
            </a:r>
            <a:r>
              <a:rPr kumimoji="0" lang="en-GB" sz="150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show a disrupted mitochondrial function and antioxidant response, accompanied by increased TGFB1 signalling dampening the antifibrotic NR4A1 activity</a:t>
            </a:r>
          </a:p>
          <a:p>
            <a:pPr marR="0" lvl="0" algn="l" defTabSz="914400" rtl="0" eaLnBrk="1" fontAlgn="auto" latinLnBrk="0" hangingPunct="1">
              <a:lnSpc>
                <a:spcPct val="100000"/>
              </a:lnSpc>
              <a:spcBef>
                <a:spcPct val="20000"/>
              </a:spcBef>
              <a:spcAft>
                <a:spcPts val="0"/>
              </a:spcAft>
              <a:buClr>
                <a:srgbClr val="004B87"/>
              </a:buClr>
              <a:buSzTx/>
              <a:tabLst/>
              <a:defRPr/>
            </a:pPr>
            <a:r>
              <a:rPr kumimoji="0" lang="en-GB" sz="150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These features were exacerbated on cirrhotic ECM, highlighting the role of the fibrotic microenvironment in the progression of chronic liver diseases</a:t>
            </a:r>
            <a:endParaRPr kumimoji="0" lang="en-US" sz="150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endParaRPr>
          </a:p>
        </p:txBody>
      </p:sp>
      <p:cxnSp>
        <p:nvCxnSpPr>
          <p:cNvPr id="59" name="Straight Connector 69">
            <a:extLst>
              <a:ext uri="{FF2B5EF4-FFF2-40B4-BE49-F238E27FC236}">
                <a16:creationId xmlns:a16="http://schemas.microsoft.com/office/drawing/2014/main" id="{10C2BEA3-52E3-4D3F-864A-930E15094FF7}"/>
              </a:ext>
            </a:extLst>
          </p:cNvPr>
          <p:cNvCxnSpPr>
            <a:cxnSpLocks/>
          </p:cNvCxnSpPr>
          <p:nvPr/>
        </p:nvCxnSpPr>
        <p:spPr bwMode="auto">
          <a:xfrm rot="5400000">
            <a:off x="6096000" y="-624060"/>
            <a:ext cx="0" cy="11160000"/>
          </a:xfrm>
          <a:prstGeom prst="line">
            <a:avLst/>
          </a:prstGeom>
          <a:noFill/>
          <a:ln w="9525" algn="ctr">
            <a:solidFill>
              <a:srgbClr val="19478A"/>
            </a:solidFill>
            <a:round/>
            <a:headEnd/>
            <a:tailEnd/>
          </a:ln>
        </p:spPr>
      </p:cxnSp>
      <p:sp>
        <p:nvSpPr>
          <p:cNvPr id="2" name="Content Placeholder 1">
            <a:extLst>
              <a:ext uri="{FF2B5EF4-FFF2-40B4-BE49-F238E27FC236}">
                <a16:creationId xmlns:a16="http://schemas.microsoft.com/office/drawing/2014/main" id="{8AAD49AA-D099-314F-6C27-C92965F01856}"/>
              </a:ext>
            </a:extLst>
          </p:cNvPr>
          <p:cNvSpPr txBox="1">
            <a:spLocks/>
          </p:cNvSpPr>
          <p:nvPr/>
        </p:nvSpPr>
        <p:spPr>
          <a:xfrm>
            <a:off x="4971387" y="4200136"/>
            <a:ext cx="6388138" cy="73866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rgbClr val="004B87"/>
              </a:buClr>
              <a:buSzTx/>
              <a:tabLst/>
              <a:defRPr/>
            </a:pP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Furthermore, treatment with </a:t>
            </a:r>
            <a:r>
              <a:rPr kumimoji="0" lang="en-GB" sz="1400" b="0" i="0" u="none" strike="noStrike" kern="1200" cap="none" spc="0" normalizeH="0" baseline="0" noProof="0" err="1">
                <a:ln>
                  <a:noFill/>
                </a:ln>
                <a:solidFill>
                  <a:prstClr val="black"/>
                </a:solidFill>
                <a:effectLst/>
                <a:uLnTx/>
                <a:uFillTx/>
                <a:latin typeface="Arial" panose="020B0604020202020204"/>
                <a:ea typeface="Calibri" panose="020F0502020204030204" pitchFamily="34" charset="0"/>
                <a:cs typeface="+mn-cs"/>
              </a:rPr>
              <a:t>CytosporoneB</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a NR4A1 agonist, increased total NR4A1 in CG-</a:t>
            </a:r>
            <a:r>
              <a:rPr kumimoji="0" lang="en-GB" sz="1400" b="0" i="1"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PNPLA3</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a:t>
            </a:r>
            <a:r>
              <a:rPr kumimoji="0" lang="en-GB" sz="1400" b="0" i="0" u="none" strike="noStrike" kern="1200" cap="none" spc="0" normalizeH="0" baseline="0" noProof="0" err="1">
                <a:ln>
                  <a:noFill/>
                </a:ln>
                <a:solidFill>
                  <a:prstClr val="black"/>
                </a:solidFill>
                <a:effectLst/>
                <a:uLnTx/>
                <a:uFillTx/>
                <a:latin typeface="Arial" panose="020B0604020202020204"/>
                <a:ea typeface="Calibri" panose="020F0502020204030204" pitchFamily="34" charset="0"/>
                <a:cs typeface="+mn-cs"/>
              </a:rPr>
              <a:t>hHSCs</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cultured on healthy but not cirrhotic ECM scaffolds</a:t>
            </a:r>
            <a:endParaRPr kumimoji="0" lang="en-CH" sz="14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p:txBody>
      </p:sp>
      <p:sp>
        <p:nvSpPr>
          <p:cNvPr id="3" name="TextBox 2">
            <a:extLst>
              <a:ext uri="{FF2B5EF4-FFF2-40B4-BE49-F238E27FC236}">
                <a16:creationId xmlns:a16="http://schemas.microsoft.com/office/drawing/2014/main" id="{1EE4E267-BE36-9DAA-8971-564E67EF8DB5}"/>
              </a:ext>
            </a:extLst>
          </p:cNvPr>
          <p:cNvSpPr txBox="1"/>
          <p:nvPr/>
        </p:nvSpPr>
        <p:spPr>
          <a:xfrm>
            <a:off x="425449" y="3978408"/>
            <a:ext cx="4426463" cy="954107"/>
          </a:xfrm>
          <a:prstGeom prst="rect">
            <a:avLst/>
          </a:prstGeom>
          <a:noFill/>
        </p:spPr>
        <p:txBody>
          <a:bodyPr wrap="square" rtlCol="0">
            <a:spAutoFit/>
          </a:bodyPr>
          <a:lstStyle/>
          <a:p>
            <a:pPr marL="285750" lvl="0" indent="-285750">
              <a:spcBef>
                <a:spcPct val="20000"/>
              </a:spcBef>
              <a:buClr>
                <a:srgbClr val="004B87"/>
              </a:buClr>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Dysregulation of </a:t>
            </a:r>
            <a:r>
              <a:rPr kumimoji="0" lang="en-GB" sz="1400" b="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analogous</a:t>
            </a:r>
            <a:r>
              <a:rPr kumimoji="0" lang="en-GB" sz="1400" b="1"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a:t>
            </a:r>
            <a:r>
              <a:rPr kumimoji="0" lang="en-GB" sz="1400" b="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pathways </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was confirmed </a:t>
            </a:r>
            <a:r>
              <a:rPr lang="en-GB" sz="1400">
                <a:solidFill>
                  <a:prstClr val="black"/>
                </a:solidFill>
                <a:ea typeface="Calibri" panose="020F0502020204030204" pitchFamily="34" charset="0"/>
              </a:rPr>
              <a:t>in 3D models of </a:t>
            </a:r>
            <a:r>
              <a:rPr lang="en-GB" sz="1400" err="1">
                <a:solidFill>
                  <a:prstClr val="black"/>
                </a:solidFill>
                <a:ea typeface="Calibri" panose="020F0502020204030204" pitchFamily="34" charset="0"/>
              </a:rPr>
              <a:t>hHSCs</a:t>
            </a:r>
            <a:r>
              <a:rPr lang="en-GB" sz="1400">
                <a:solidFill>
                  <a:prstClr val="black"/>
                </a:solidFill>
                <a:ea typeface="Calibri" panose="020F0502020204030204" pitchFamily="34" charset="0"/>
              </a:rPr>
              <a:t> </a:t>
            </a:r>
            <a:r>
              <a:rPr lang="en-GB" sz="1400" i="1">
                <a:solidFill>
                  <a:prstClr val="black"/>
                </a:solidFill>
                <a:ea typeface="Calibri" panose="020F0502020204030204" pitchFamily="34" charset="0"/>
              </a:rPr>
              <a:t>PNPLA3 </a:t>
            </a:r>
            <a:r>
              <a:rPr lang="en-GB" sz="1400">
                <a:solidFill>
                  <a:prstClr val="black"/>
                </a:solidFill>
                <a:ea typeface="Calibri" panose="020F0502020204030204" pitchFamily="34" charset="0"/>
              </a:rPr>
              <a:t>CC/CG cultured in healthy </a:t>
            </a:r>
            <a:r>
              <a:rPr kumimoji="0" lang="en-GB"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and cirrhotic ECM scaffolds</a:t>
            </a:r>
          </a:p>
        </p:txBody>
      </p:sp>
      <p:sp>
        <p:nvSpPr>
          <p:cNvPr id="4" name="TextBox 3">
            <a:extLst>
              <a:ext uri="{FF2B5EF4-FFF2-40B4-BE49-F238E27FC236}">
                <a16:creationId xmlns:a16="http://schemas.microsoft.com/office/drawing/2014/main" id="{5696E6E5-1ECA-F2F5-E9BD-67F713E00355}"/>
              </a:ext>
            </a:extLst>
          </p:cNvPr>
          <p:cNvSpPr txBox="1"/>
          <p:nvPr/>
        </p:nvSpPr>
        <p:spPr>
          <a:xfrm>
            <a:off x="6961807" y="1188366"/>
            <a:ext cx="2407298" cy="307777"/>
          </a:xfrm>
          <a:prstGeom prst="rect">
            <a:avLst/>
          </a:prstGeom>
          <a:noFill/>
        </p:spPr>
        <p:txBody>
          <a:bodyPr wrap="square" rtlCol="0">
            <a:spAutoFit/>
          </a:bodyPr>
          <a:lstStyle/>
          <a:p>
            <a:pPr algn="ctr"/>
            <a:r>
              <a:rPr lang="en-GB" sz="1400" b="1">
                <a:solidFill>
                  <a:srgbClr val="002060"/>
                </a:solidFill>
              </a:rPr>
              <a:t>3D model validation</a:t>
            </a:r>
          </a:p>
        </p:txBody>
      </p:sp>
      <p:cxnSp>
        <p:nvCxnSpPr>
          <p:cNvPr id="6" name="Straight Connector 5">
            <a:extLst>
              <a:ext uri="{FF2B5EF4-FFF2-40B4-BE49-F238E27FC236}">
                <a16:creationId xmlns:a16="http://schemas.microsoft.com/office/drawing/2014/main" id="{AF251D30-7688-5F29-23BE-D2649A92389D}"/>
              </a:ext>
            </a:extLst>
          </p:cNvPr>
          <p:cNvCxnSpPr>
            <a:cxnSpLocks/>
          </p:cNvCxnSpPr>
          <p:nvPr/>
        </p:nvCxnSpPr>
        <p:spPr>
          <a:xfrm>
            <a:off x="4851919" y="1496143"/>
            <a:ext cx="0" cy="312251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AFC5D72D-3230-84BF-6BE7-434AEBBEDC20}"/>
              </a:ext>
            </a:extLst>
          </p:cNvPr>
          <p:cNvCxnSpPr/>
          <p:nvPr/>
        </p:nvCxnSpPr>
        <p:spPr>
          <a:xfrm>
            <a:off x="2617365" y="3800571"/>
            <a:ext cx="0" cy="2262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324551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fontAlgn="b"/>
            <a:r>
              <a:rPr lang="en-GB" sz="2500"/>
              <a:t>Monocytic macrophages as a hallmark of steatohepatitis and primary sclerosing cholangitis progression</a:t>
            </a:r>
            <a:endParaRPr lang="en-US" sz="2500"/>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CH" err="1"/>
              <a:t>Kohlhepp</a:t>
            </a:r>
            <a:r>
              <a:rPr lang="fr-CH"/>
              <a:t> M.</a:t>
            </a:r>
            <a:r>
              <a:rPr lang="en-GB"/>
              <a:t>, et al. NAFLD Summit 2022; </a:t>
            </a:r>
            <a:r>
              <a:rPr lang="en-US"/>
              <a:t>P05-18-YI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23118" y="1118959"/>
            <a:ext cx="4691494" cy="3674105"/>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a:defRPr/>
            </a:pPr>
            <a:r>
              <a:rPr lang="en-GB" sz="1800">
                <a:effectLst/>
                <a:latin typeface="Arial" panose="020B0604020202020204" pitchFamily="34" charset="0"/>
                <a:ea typeface="Times New Roman" panose="02020603050405020304" pitchFamily="18" charset="0"/>
              </a:rPr>
              <a:t>The progression of NAFLD towards NASH and of PSC towards progressive cholangiopathy is accompanied by inflammatory infiltrates</a:t>
            </a:r>
          </a:p>
          <a:p>
            <a:pPr>
              <a:defRPr/>
            </a:pPr>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a:t>
            </a:r>
            <a:r>
              <a:rPr lang="en-GB" sz="1800">
                <a:solidFill>
                  <a:srgbClr val="000000"/>
                </a:solidFill>
                <a:effectLst/>
                <a:ea typeface="Times New Roman" panose="02020603050405020304" pitchFamily="18" charset="0"/>
              </a:rPr>
              <a:t>to </a:t>
            </a:r>
            <a:r>
              <a:rPr lang="en-GB" sz="1800">
                <a:effectLst/>
                <a:ea typeface="Calibri" panose="020F0502020204030204" pitchFamily="34" charset="0"/>
              </a:rPr>
              <a:t>study the combination of </a:t>
            </a:r>
            <a:r>
              <a:rPr lang="en-GB" sz="1800">
                <a:effectLst/>
                <a:latin typeface="Arial" panose="020B0604020202020204" pitchFamily="34" charset="0"/>
                <a:ea typeface="Times New Roman" panose="02020603050405020304" pitchFamily="18" charset="0"/>
              </a:rPr>
              <a:t>multiple novel analytic methods for the evaluation of disease stage associated histological changes, and for identifying similarities and differences between NAFLD, NASH, and PSC patients and corresponding mouse models</a:t>
            </a:r>
            <a:endParaRPr lang="en-CH" sz="1800">
              <a:effectLst/>
              <a:latin typeface="Times New Roman" panose="02020603050405020304" pitchFamily="18" charset="0"/>
              <a:ea typeface="Times New Roman" panose="02020603050405020304" pitchFamily="18" charset="0"/>
            </a:endParaRPr>
          </a:p>
          <a:p>
            <a:pPr>
              <a:defRPr/>
            </a:pPr>
            <a:endParaRPr lang="en-GB" sz="1800">
              <a:effectLst/>
              <a:ea typeface="Calibri" panose="020F0502020204030204" pitchFamily="34" charset="0"/>
            </a:endParaRPr>
          </a:p>
          <a:p>
            <a:pPr>
              <a:defRPr/>
            </a:pPr>
            <a:endParaRPr lang="en-US" sz="14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5416625" y="1118868"/>
            <a:ext cx="1583480"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63" name="Straight Connector 69">
            <a:extLst>
              <a:ext uri="{FF2B5EF4-FFF2-40B4-BE49-F238E27FC236}">
                <a16:creationId xmlns:a16="http://schemas.microsoft.com/office/drawing/2014/main" id="{C4B8C5C7-7BB6-4D49-8A96-B8EB0E7E2EFC}"/>
              </a:ext>
            </a:extLst>
          </p:cNvPr>
          <p:cNvCxnSpPr>
            <a:cxnSpLocks/>
          </p:cNvCxnSpPr>
          <p:nvPr/>
        </p:nvCxnSpPr>
        <p:spPr bwMode="auto">
          <a:xfrm>
            <a:off x="5245510" y="1181599"/>
            <a:ext cx="0" cy="5400000"/>
          </a:xfrm>
          <a:prstGeom prst="line">
            <a:avLst/>
          </a:prstGeom>
          <a:noFill/>
          <a:ln w="9525" algn="ctr">
            <a:solidFill>
              <a:srgbClr val="19478A"/>
            </a:solidFill>
            <a:round/>
            <a:headEnd/>
            <a:tailEnd/>
          </a:ln>
        </p:spPr>
      </p:cxnSp>
      <p:grpSp>
        <p:nvGrpSpPr>
          <p:cNvPr id="16" name="Group 15">
            <a:extLst>
              <a:ext uri="{FF2B5EF4-FFF2-40B4-BE49-F238E27FC236}">
                <a16:creationId xmlns:a16="http://schemas.microsoft.com/office/drawing/2014/main" id="{E363AC3A-E541-4A99-BF21-F5262B3C1A82}"/>
              </a:ext>
            </a:extLst>
          </p:cNvPr>
          <p:cNvGrpSpPr/>
          <p:nvPr/>
        </p:nvGrpSpPr>
        <p:grpSpPr>
          <a:xfrm>
            <a:off x="5977914" y="1743836"/>
            <a:ext cx="5169064" cy="2691589"/>
            <a:chOff x="-301296" y="3401210"/>
            <a:chExt cx="5169064" cy="2691589"/>
          </a:xfrm>
        </p:grpSpPr>
        <p:pic>
          <p:nvPicPr>
            <p:cNvPr id="15" name="Picture 14" descr="Icon&#10;&#10;Description automatically generated">
              <a:extLst>
                <a:ext uri="{FF2B5EF4-FFF2-40B4-BE49-F238E27FC236}">
                  <a16:creationId xmlns:a16="http://schemas.microsoft.com/office/drawing/2014/main" id="{DA3AB711-C484-4C7D-B574-2AD2341519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99" y="4823812"/>
              <a:ext cx="732495" cy="540000"/>
            </a:xfrm>
            <a:prstGeom prst="rect">
              <a:avLst/>
            </a:prstGeom>
          </p:spPr>
        </p:pic>
        <p:sp>
          <p:nvSpPr>
            <p:cNvPr id="116" name="TextBox 115">
              <a:extLst>
                <a:ext uri="{FF2B5EF4-FFF2-40B4-BE49-F238E27FC236}">
                  <a16:creationId xmlns:a16="http://schemas.microsoft.com/office/drawing/2014/main" id="{BD628FA6-EAE4-49A0-8FDE-C51730E427D4}"/>
                </a:ext>
              </a:extLst>
            </p:cNvPr>
            <p:cNvSpPr txBox="1"/>
            <p:nvPr/>
          </p:nvSpPr>
          <p:spPr>
            <a:xfrm>
              <a:off x="-301296" y="5354135"/>
              <a:ext cx="267286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panose="020B0604020202020204"/>
                </a:rPr>
                <a:t>Human liver samples from 2 independent patient cohorts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panose="020B0604020202020204"/>
                </a:rPr>
                <a:t>n=85</a:t>
              </a:r>
            </a:p>
          </p:txBody>
        </p:sp>
        <p:cxnSp>
          <p:nvCxnSpPr>
            <p:cNvPr id="85" name="Connector: Elbow 84">
              <a:extLst>
                <a:ext uri="{FF2B5EF4-FFF2-40B4-BE49-F238E27FC236}">
                  <a16:creationId xmlns:a16="http://schemas.microsoft.com/office/drawing/2014/main" id="{E60FC7AE-1132-4A3B-BF12-87781D12BE45}"/>
                </a:ext>
              </a:extLst>
            </p:cNvPr>
            <p:cNvCxnSpPr>
              <a:cxnSpLocks/>
            </p:cNvCxnSpPr>
            <p:nvPr/>
          </p:nvCxnSpPr>
          <p:spPr>
            <a:xfrm flipV="1">
              <a:off x="1395905" y="4682564"/>
              <a:ext cx="1719085" cy="370845"/>
            </a:xfrm>
            <a:prstGeom prst="bentConnector3">
              <a:avLst>
                <a:gd name="adj1" fmla="val 82148"/>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9D4843CA-FA9B-466B-AAB2-F026A715091F}"/>
                </a:ext>
              </a:extLst>
            </p:cNvPr>
            <p:cNvGrpSpPr/>
            <p:nvPr/>
          </p:nvGrpSpPr>
          <p:grpSpPr>
            <a:xfrm>
              <a:off x="70815" y="3401210"/>
              <a:ext cx="4796953" cy="1761268"/>
              <a:chOff x="10071668" y="2063221"/>
              <a:chExt cx="4796953" cy="1761268"/>
            </a:xfrm>
          </p:grpSpPr>
          <p:sp>
            <p:nvSpPr>
              <p:cNvPr id="88" name="Rectangle 87">
                <a:extLst>
                  <a:ext uri="{FF2B5EF4-FFF2-40B4-BE49-F238E27FC236}">
                    <a16:creationId xmlns:a16="http://schemas.microsoft.com/office/drawing/2014/main" id="{1ED374FE-2ED8-47E6-B7FD-C2021858C32E}"/>
                  </a:ext>
                </a:extLst>
              </p:cNvPr>
              <p:cNvSpPr/>
              <p:nvPr/>
            </p:nvSpPr>
            <p:spPr>
              <a:xfrm>
                <a:off x="10071668" y="2063221"/>
                <a:ext cx="733340" cy="692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panose="020B0604020202020204"/>
                  </a:rPr>
                  <a:t>DIO model</a:t>
                </a:r>
                <a:endParaRPr lang="en-GB" sz="1400">
                  <a:solidFill>
                    <a:schemeClr val="tx1"/>
                  </a:solidFill>
                  <a:latin typeface="Arial" panose="020B0604020202020204"/>
                </a:endParaRPr>
              </a:p>
            </p:txBody>
          </p:sp>
          <p:sp>
            <p:nvSpPr>
              <p:cNvPr id="91" name="TextBox 90">
                <a:extLst>
                  <a:ext uri="{FF2B5EF4-FFF2-40B4-BE49-F238E27FC236}">
                    <a16:creationId xmlns:a16="http://schemas.microsoft.com/office/drawing/2014/main" id="{8519255B-9077-4DD8-97BB-39FE29EAA409}"/>
                  </a:ext>
                </a:extLst>
              </p:cNvPr>
              <p:cNvSpPr txBox="1"/>
              <p:nvPr/>
            </p:nvSpPr>
            <p:spPr>
              <a:xfrm>
                <a:off x="13139243" y="2870382"/>
                <a:ext cx="1729378" cy="954107"/>
              </a:xfrm>
              <a:prstGeom prst="rect">
                <a:avLst/>
              </a:prstGeom>
              <a:solidFill>
                <a:srgbClr val="E6F4F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ea typeface="Calibri" panose="020F0502020204030204" pitchFamily="34" charset="0"/>
                  </a:rPr>
                  <a:t>Immunostaining of hepatic parenchymal and immune cells</a:t>
                </a:r>
                <a:endParaRPr kumimoji="0" lang="en-GB" sz="140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83" name="Connector: Elbow 82">
              <a:extLst>
                <a:ext uri="{FF2B5EF4-FFF2-40B4-BE49-F238E27FC236}">
                  <a16:creationId xmlns:a16="http://schemas.microsoft.com/office/drawing/2014/main" id="{9DAAB1BF-FBFB-4E5D-86DD-A906BC4BF13F}"/>
                </a:ext>
              </a:extLst>
            </p:cNvPr>
            <p:cNvCxnSpPr>
              <a:cxnSpLocks/>
            </p:cNvCxnSpPr>
            <p:nvPr/>
          </p:nvCxnSpPr>
          <p:spPr>
            <a:xfrm>
              <a:off x="2481758" y="4226528"/>
              <a:ext cx="324000" cy="462388"/>
            </a:xfrm>
            <a:prstGeom prst="bentConnector2">
              <a:avLst/>
            </a:prstGeom>
            <a:ln w="19050">
              <a:solidFill>
                <a:srgbClr val="004B87"/>
              </a:solidFill>
              <a:tailEnd type="none"/>
            </a:ln>
          </p:spPr>
          <p:style>
            <a:lnRef idx="1">
              <a:schemeClr val="accent1"/>
            </a:lnRef>
            <a:fillRef idx="0">
              <a:schemeClr val="accent1"/>
            </a:fillRef>
            <a:effectRef idx="0">
              <a:schemeClr val="accent1"/>
            </a:effectRef>
            <a:fontRef idx="minor">
              <a:schemeClr val="tx1"/>
            </a:fontRef>
          </p:style>
        </p:cxnSp>
        <p:pic>
          <p:nvPicPr>
            <p:cNvPr id="53" name="Picture 52" descr="Logo&#10;&#10;Description automatically generated">
              <a:extLst>
                <a:ext uri="{FF2B5EF4-FFF2-40B4-BE49-F238E27FC236}">
                  <a16:creationId xmlns:a16="http://schemas.microsoft.com/office/drawing/2014/main" id="{26EC97E3-9398-4D88-BEA3-FD90A5E7146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703" t="31482" r="18889" b="30740"/>
            <a:stretch/>
          </p:blipFill>
          <p:spPr>
            <a:xfrm>
              <a:off x="97928" y="4088374"/>
              <a:ext cx="650377" cy="393700"/>
            </a:xfrm>
            <a:prstGeom prst="rect">
              <a:avLst/>
            </a:prstGeom>
          </p:spPr>
        </p:pic>
        <p:pic>
          <p:nvPicPr>
            <p:cNvPr id="54" name="Picture 53" descr="Logo&#10;&#10;Description automatically generated">
              <a:extLst>
                <a:ext uri="{FF2B5EF4-FFF2-40B4-BE49-F238E27FC236}">
                  <a16:creationId xmlns:a16="http://schemas.microsoft.com/office/drawing/2014/main" id="{D2E4849E-F627-42C1-B49C-425DF3BF0F19}"/>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18703" t="31482" r="18889" b="30740"/>
            <a:stretch/>
          </p:blipFill>
          <p:spPr>
            <a:xfrm>
              <a:off x="1253839" y="4083484"/>
              <a:ext cx="650377" cy="393700"/>
            </a:xfrm>
            <a:prstGeom prst="rect">
              <a:avLst/>
            </a:prstGeom>
          </p:spPr>
        </p:pic>
        <p:sp>
          <p:nvSpPr>
            <p:cNvPr id="55" name="Rectangle 54">
              <a:extLst>
                <a:ext uri="{FF2B5EF4-FFF2-40B4-BE49-F238E27FC236}">
                  <a16:creationId xmlns:a16="http://schemas.microsoft.com/office/drawing/2014/main" id="{632D6D7D-DA63-4AED-B686-8FDA4A251DF3}"/>
                </a:ext>
              </a:extLst>
            </p:cNvPr>
            <p:cNvSpPr/>
            <p:nvPr/>
          </p:nvSpPr>
          <p:spPr>
            <a:xfrm>
              <a:off x="1162241" y="3418033"/>
              <a:ext cx="902487" cy="692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a:solidFill>
                    <a:prstClr val="black"/>
                  </a:solidFill>
                  <a:latin typeface="Arial" panose="020B0604020202020204"/>
                </a:rPr>
                <a:t>Mdr2</a:t>
              </a:r>
              <a:r>
                <a:rPr lang="en-GB" sz="1400" baseline="30000">
                  <a:solidFill>
                    <a:prstClr val="black"/>
                  </a:solidFill>
                  <a:latin typeface="Arial" panose="020B0604020202020204"/>
                </a:rPr>
                <a:t>-/-</a:t>
              </a:r>
              <a:endParaRPr lang="en-GB" sz="1400" baseline="30000">
                <a:solidFill>
                  <a:schemeClr val="tx1"/>
                </a:solidFill>
                <a:latin typeface="Arial" panose="020B0604020202020204"/>
              </a:endParaRPr>
            </a:p>
          </p:txBody>
        </p:sp>
        <p:sp>
          <p:nvSpPr>
            <p:cNvPr id="57" name="TextBox 56">
              <a:extLst>
                <a:ext uri="{FF2B5EF4-FFF2-40B4-BE49-F238E27FC236}">
                  <a16:creationId xmlns:a16="http://schemas.microsoft.com/office/drawing/2014/main" id="{A4051A3C-5596-422E-AC01-32A1F65A9482}"/>
                </a:ext>
              </a:extLst>
            </p:cNvPr>
            <p:cNvSpPr txBox="1"/>
            <p:nvPr/>
          </p:nvSpPr>
          <p:spPr>
            <a:xfrm>
              <a:off x="1873179" y="4072639"/>
              <a:ext cx="61862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panose="020B0604020202020204"/>
                </a:rPr>
                <a:t>n=35</a:t>
              </a:r>
            </a:p>
          </p:txBody>
        </p:sp>
        <p:pic>
          <p:nvPicPr>
            <p:cNvPr id="5" name="Graphic 4" descr="Add with solid fill">
              <a:extLst>
                <a:ext uri="{FF2B5EF4-FFF2-40B4-BE49-F238E27FC236}">
                  <a16:creationId xmlns:a16="http://schemas.microsoft.com/office/drawing/2014/main" id="{DF0A8F67-03BD-40DB-9D7C-D25F207860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8436" y="4005305"/>
              <a:ext cx="373396" cy="373396"/>
            </a:xfrm>
            <a:prstGeom prst="rect">
              <a:avLst/>
            </a:prstGeom>
          </p:spPr>
        </p:pic>
      </p:grpSp>
      <p:sp>
        <p:nvSpPr>
          <p:cNvPr id="67" name="TextBox 66">
            <a:extLst>
              <a:ext uri="{FF2B5EF4-FFF2-40B4-BE49-F238E27FC236}">
                <a16:creationId xmlns:a16="http://schemas.microsoft.com/office/drawing/2014/main" id="{85102B6F-E75B-4190-A9EC-24CF89E375F3}"/>
              </a:ext>
            </a:extLst>
          </p:cNvPr>
          <p:cNvSpPr txBox="1"/>
          <p:nvPr/>
        </p:nvSpPr>
        <p:spPr>
          <a:xfrm>
            <a:off x="5416624" y="4631017"/>
            <a:ext cx="6530865" cy="1477328"/>
          </a:xfrm>
          <a:prstGeom prst="rect">
            <a:avLst/>
          </a:prstGeom>
          <a:noFill/>
        </p:spPr>
        <p:txBody>
          <a:bodyPr wrap="square">
            <a:spAutoFit/>
          </a:bodyPr>
          <a:lstStyle/>
          <a:p>
            <a:pPr marL="285750" indent="-285750">
              <a:buClr>
                <a:srgbClr val="004B87"/>
              </a:buClr>
              <a:buFont typeface="Arial" panose="020B0604020202020204" pitchFamily="34" charset="0"/>
              <a:buChar char="•"/>
            </a:pPr>
            <a:r>
              <a:rPr lang="en-US" sz="1800">
                <a:effectLst/>
                <a:latin typeface="Arial" panose="020B0604020202020204" pitchFamily="34" charset="0"/>
                <a:ea typeface="Times New Roman" panose="02020603050405020304" pitchFamily="18" charset="0"/>
              </a:rPr>
              <a:t>Imaging cytometry and clinical or phenotypic data were combined for multidimensional analysis</a:t>
            </a:r>
            <a:endParaRPr lang="en-US">
              <a:latin typeface="Arial" panose="020B0604020202020204" pitchFamily="34" charset="0"/>
              <a:ea typeface="Times New Roman" panose="02020603050405020304" pitchFamily="18" charset="0"/>
            </a:endParaRPr>
          </a:p>
          <a:p>
            <a:pPr marL="285750" indent="-285750">
              <a:buClr>
                <a:srgbClr val="004B87"/>
              </a:buClr>
              <a:buFont typeface="Arial" panose="020B0604020202020204" pitchFamily="34" charset="0"/>
              <a:buChar char="•"/>
            </a:pPr>
            <a:r>
              <a:rPr lang="en-US" sz="1800">
                <a:effectLst/>
                <a:latin typeface="Arial" panose="020B0604020202020204" pitchFamily="34" charset="0"/>
                <a:ea typeface="Times New Roman" panose="02020603050405020304" pitchFamily="18" charset="0"/>
              </a:rPr>
              <a:t>Key findings on immune cell composition and phenotypes were validated in human clinical samples and functionally tested in mouse models</a:t>
            </a:r>
            <a:endParaRPr lang="en-GB"/>
          </a:p>
        </p:txBody>
      </p:sp>
    </p:spTree>
    <p:custDataLst>
      <p:tags r:id="rId1"/>
    </p:custDataLst>
    <p:extLst>
      <p:ext uri="{BB962C8B-B14F-4D97-AF65-F5344CB8AC3E}">
        <p14:creationId xmlns:p14="http://schemas.microsoft.com/office/powerpoint/2010/main" val="298132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fontAlgn="b"/>
            <a:r>
              <a:rPr lang="en-GB" sz="2500"/>
              <a:t>Monocytic macrophages as a hallmark of steatohepatitis and primary sclerosing cholangitis progression</a:t>
            </a:r>
            <a:endParaRPr lang="en-US" sz="2500"/>
          </a:p>
        </p:txBody>
      </p:sp>
      <p:sp>
        <p:nvSpPr>
          <p:cNvPr id="31746" name="Text Placeholder 6"/>
          <p:cNvSpPr>
            <a:spLocks noGrp="1"/>
          </p:cNvSpPr>
          <p:nvPr>
            <p:ph type="body" sz="quarter" idx="10"/>
          </p:nvPr>
        </p:nvSpPr>
        <p:spPr>
          <a:xfrm>
            <a:off x="6350" y="6479704"/>
            <a:ext cx="10026650" cy="376238"/>
          </a:xfrm>
        </p:spPr>
        <p:txBody>
          <a:bodyPr/>
          <a:lstStyle/>
          <a:p>
            <a:pPr>
              <a:spcBef>
                <a:spcPct val="0"/>
              </a:spcBef>
            </a:pPr>
            <a:r>
              <a:rPr lang="en-CH" err="1"/>
              <a:t>Kohlhepp</a:t>
            </a:r>
            <a:r>
              <a:rPr lang="fr-CH"/>
              <a:t> M.</a:t>
            </a:r>
            <a:r>
              <a:rPr lang="en-GB"/>
              <a:t>, et al. NAFLD Summit 2022; </a:t>
            </a:r>
            <a:r>
              <a:rPr lang="en-US"/>
              <a:t>P05-18-YI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24" name="Content Placeholder 1">
            <a:extLst>
              <a:ext uri="{FF2B5EF4-FFF2-40B4-BE49-F238E27FC236}">
                <a16:creationId xmlns:a16="http://schemas.microsoft.com/office/drawing/2014/main" id="{D6B0787D-3F3C-430A-B555-FC8A235B194A}"/>
              </a:ext>
            </a:extLst>
          </p:cNvPr>
          <p:cNvSpPr txBox="1">
            <a:spLocks/>
          </p:cNvSpPr>
          <p:nvPr/>
        </p:nvSpPr>
        <p:spPr>
          <a:xfrm>
            <a:off x="435533" y="1121150"/>
            <a:ext cx="4584142" cy="427809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a:defRPr/>
            </a:pPr>
            <a:r>
              <a:rPr lang="en-US" sz="1400">
                <a:effectLst/>
                <a:latin typeface="Arial" panose="020B0604020202020204" pitchFamily="34" charset="0"/>
                <a:ea typeface="Times New Roman" panose="02020603050405020304" pitchFamily="18" charset="0"/>
              </a:rPr>
              <a:t>NASH and PSC disease stage was associated with significant loss of parenchymal areas, increased fibrosis and defined infiltration of myeloid and lymphoid cell populations</a:t>
            </a:r>
          </a:p>
          <a:p>
            <a:pPr>
              <a:defRPr/>
            </a:pPr>
            <a:r>
              <a:rPr lang="en-US" sz="1400">
                <a:effectLst/>
                <a:latin typeface="Arial" panose="020B0604020202020204" pitchFamily="34" charset="0"/>
                <a:ea typeface="Times New Roman" panose="02020603050405020304" pitchFamily="18" charset="0"/>
              </a:rPr>
              <a:t>NASH patients predominantly exhibited myeloid cell infiltration, PSC patients had a pronounced lymphoid cell response</a:t>
            </a:r>
          </a:p>
          <a:p>
            <a:pPr>
              <a:defRPr/>
            </a:pPr>
            <a:r>
              <a:rPr lang="en-US" sz="1400">
                <a:effectLst/>
                <a:latin typeface="Arial" panose="020B0604020202020204" pitchFamily="34" charset="0"/>
                <a:ea typeface="Times New Roman" panose="02020603050405020304" pitchFamily="18" charset="0"/>
              </a:rPr>
              <a:t>Both diseases displayed intense IBA1+ macrophage accumulation in the </a:t>
            </a:r>
            <a:r>
              <a:rPr lang="en-US" sz="1400" err="1">
                <a:effectLst/>
                <a:latin typeface="Arial" panose="020B0604020202020204" pitchFamily="34" charset="0"/>
                <a:ea typeface="Times New Roman" panose="02020603050405020304" pitchFamily="18" charset="0"/>
              </a:rPr>
              <a:t>perilobular</a:t>
            </a:r>
            <a:r>
              <a:rPr lang="en-US" sz="1400">
                <a:effectLst/>
                <a:latin typeface="Arial" panose="020B0604020202020204" pitchFamily="34" charset="0"/>
                <a:ea typeface="Times New Roman" panose="02020603050405020304" pitchFamily="18" charset="0"/>
              </a:rPr>
              <a:t> areas</a:t>
            </a:r>
          </a:p>
          <a:p>
            <a:pPr>
              <a:defRPr/>
            </a:pPr>
            <a:r>
              <a:rPr lang="en-US" sz="1400">
                <a:effectLst/>
                <a:latin typeface="Arial" panose="020B0604020202020204" pitchFamily="34" charset="0"/>
                <a:ea typeface="Times New Roman" panose="02020603050405020304" pitchFamily="18" charset="0"/>
              </a:rPr>
              <a:t>IBA1 in combination with hepatocyte and ductular cell immunostaining predicted advanced disease stage in NASH and PSC</a:t>
            </a:r>
          </a:p>
          <a:p>
            <a:pPr>
              <a:defRPr/>
            </a:pPr>
            <a:r>
              <a:rPr lang="en-US" sz="1400">
                <a:effectLst/>
                <a:latin typeface="Arial" panose="020B0604020202020204" pitchFamily="34" charset="0"/>
                <a:ea typeface="Times New Roman" panose="02020603050405020304" pitchFamily="18" charset="0"/>
              </a:rPr>
              <a:t>Validation in mouse models of NASH and PSC where a drastic switch of the liver macrophage pool towards monocytic phenotypes with a distinct spatial pattern restricted to the </a:t>
            </a:r>
            <a:r>
              <a:rPr lang="en-US" sz="1400" err="1">
                <a:effectLst/>
                <a:latin typeface="Arial" panose="020B0604020202020204" pitchFamily="34" charset="0"/>
                <a:ea typeface="Times New Roman" panose="02020603050405020304" pitchFamily="18" charset="0"/>
              </a:rPr>
              <a:t>perilobular</a:t>
            </a:r>
            <a:r>
              <a:rPr lang="en-US" sz="1400">
                <a:effectLst/>
                <a:latin typeface="Arial" panose="020B0604020202020204" pitchFamily="34" charset="0"/>
                <a:ea typeface="Times New Roman" panose="02020603050405020304" pitchFamily="18" charset="0"/>
              </a:rPr>
              <a:t> areas has been shown</a:t>
            </a:r>
            <a:endParaRPr lang="en-CH" sz="1100">
              <a:effectLst/>
              <a:ea typeface="Times New Roman" panose="02020603050405020304" pitchFamily="18" charset="0"/>
            </a:endParaRPr>
          </a:p>
        </p:txBody>
      </p:sp>
      <p:sp>
        <p:nvSpPr>
          <p:cNvPr id="25" name="Content Placeholder 1">
            <a:extLst>
              <a:ext uri="{FF2B5EF4-FFF2-40B4-BE49-F238E27FC236}">
                <a16:creationId xmlns:a16="http://schemas.microsoft.com/office/drawing/2014/main" id="{B2B61360-28CA-4764-ACA4-92EB67616251}"/>
              </a:ext>
            </a:extLst>
          </p:cNvPr>
          <p:cNvSpPr txBox="1">
            <a:spLocks/>
          </p:cNvSpPr>
          <p:nvPr/>
        </p:nvSpPr>
        <p:spPr>
          <a:xfrm>
            <a:off x="435533" y="5434096"/>
            <a:ext cx="11015999" cy="1132618"/>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r>
              <a:rPr lang="en-US" sz="1400">
                <a:effectLst/>
                <a:latin typeface="Arial" panose="020B0604020202020204" pitchFamily="34" charset="0"/>
                <a:ea typeface="Calibri" panose="020F0502020204030204" pitchFamily="34" charset="0"/>
              </a:rPr>
              <a:t>Monocyte/macrophage infiltration and accumulation represents the dominant histological feature associated with the progression of NAFLD, NASH and PSC</a:t>
            </a:r>
            <a:endParaRPr lang="en-US" sz="1400">
              <a:latin typeface="Arial" panose="020B0604020202020204" pitchFamily="34" charset="0"/>
              <a:ea typeface="Calibri" panose="020F0502020204030204" pitchFamily="34" charset="0"/>
            </a:endParaRPr>
          </a:p>
          <a:p>
            <a:r>
              <a:rPr lang="en-US" sz="1400">
                <a:effectLst/>
                <a:latin typeface="Arial" panose="020B0604020202020204" pitchFamily="34" charset="0"/>
                <a:ea typeface="Calibri" panose="020F0502020204030204" pitchFamily="34" charset="0"/>
              </a:rPr>
              <a:t>IBA1 is predictive of disease progression in human and can be used for the characterization of mouse models</a:t>
            </a:r>
            <a:endParaRPr lang="en-GB" sz="1400"/>
          </a:p>
        </p:txBody>
      </p:sp>
      <p:cxnSp>
        <p:nvCxnSpPr>
          <p:cNvPr id="26" name="Straight Connector 69">
            <a:extLst>
              <a:ext uri="{FF2B5EF4-FFF2-40B4-BE49-F238E27FC236}">
                <a16:creationId xmlns:a16="http://schemas.microsoft.com/office/drawing/2014/main" id="{853B520D-353B-4C96-8C05-498B596DC27D}"/>
              </a:ext>
            </a:extLst>
          </p:cNvPr>
          <p:cNvCxnSpPr>
            <a:cxnSpLocks/>
          </p:cNvCxnSpPr>
          <p:nvPr/>
        </p:nvCxnSpPr>
        <p:spPr bwMode="auto">
          <a:xfrm rot="5400000">
            <a:off x="6096000" y="-212655"/>
            <a:ext cx="0" cy="11160000"/>
          </a:xfrm>
          <a:prstGeom prst="line">
            <a:avLst/>
          </a:prstGeom>
          <a:noFill/>
          <a:ln w="9525" algn="ctr">
            <a:solidFill>
              <a:srgbClr val="19478A"/>
            </a:solidFill>
            <a:round/>
            <a:headEnd/>
            <a:tailEnd/>
          </a:ln>
        </p:spPr>
      </p:cxnSp>
      <p:grpSp>
        <p:nvGrpSpPr>
          <p:cNvPr id="7" name="Group 6">
            <a:extLst>
              <a:ext uri="{FF2B5EF4-FFF2-40B4-BE49-F238E27FC236}">
                <a16:creationId xmlns:a16="http://schemas.microsoft.com/office/drawing/2014/main" id="{11A197B1-04FA-4E1D-8221-DD0CC4531122}"/>
              </a:ext>
            </a:extLst>
          </p:cNvPr>
          <p:cNvGrpSpPr/>
          <p:nvPr/>
        </p:nvGrpSpPr>
        <p:grpSpPr>
          <a:xfrm>
            <a:off x="5019675" y="1427621"/>
            <a:ext cx="7097486" cy="3848310"/>
            <a:chOff x="5094514" y="1427621"/>
            <a:chExt cx="7097486" cy="3848310"/>
          </a:xfrm>
        </p:grpSpPr>
        <p:pic>
          <p:nvPicPr>
            <p:cNvPr id="29" name="Picture 28" descr="A picture containing graphical user interface&#10;&#10;Description automatically generated">
              <a:extLst>
                <a:ext uri="{FF2B5EF4-FFF2-40B4-BE49-F238E27FC236}">
                  <a16:creationId xmlns:a16="http://schemas.microsoft.com/office/drawing/2014/main" id="{4B54E507-CAF1-4944-BA30-0D42E964A00C}"/>
                </a:ext>
              </a:extLst>
            </p:cNvPr>
            <p:cNvPicPr/>
            <p:nvPr/>
          </p:nvPicPr>
          <p:blipFill rotWithShape="1">
            <a:blip r:embed="rId6">
              <a:extLst>
                <a:ext uri="{28A0092B-C50C-407E-A947-70E740481C1C}">
                  <a14:useLocalDpi xmlns:a14="http://schemas.microsoft.com/office/drawing/2010/main" val="0"/>
                </a:ext>
              </a:extLst>
            </a:blip>
            <a:srcRect l="179" t="945" r="143" b="4351"/>
            <a:stretch/>
          </p:blipFill>
          <p:spPr>
            <a:xfrm>
              <a:off x="5094514" y="1427621"/>
              <a:ext cx="7097486" cy="3848310"/>
            </a:xfrm>
            <a:prstGeom prst="rect">
              <a:avLst/>
            </a:prstGeom>
          </p:spPr>
        </p:pic>
        <p:sp>
          <p:nvSpPr>
            <p:cNvPr id="6" name="Rectangle 5">
              <a:extLst>
                <a:ext uri="{FF2B5EF4-FFF2-40B4-BE49-F238E27FC236}">
                  <a16:creationId xmlns:a16="http://schemas.microsoft.com/office/drawing/2014/main" id="{075E64B0-77F8-4016-AD18-9B5F4B4FF8FB}"/>
                </a:ext>
              </a:extLst>
            </p:cNvPr>
            <p:cNvSpPr/>
            <p:nvPr/>
          </p:nvSpPr>
          <p:spPr>
            <a:xfrm>
              <a:off x="5094514" y="1490654"/>
              <a:ext cx="281354" cy="24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A56DA5E-6BD5-40C7-AAF0-78ED938FC264}"/>
                </a:ext>
              </a:extLst>
            </p:cNvPr>
            <p:cNvSpPr/>
            <p:nvPr/>
          </p:nvSpPr>
          <p:spPr>
            <a:xfrm>
              <a:off x="8804031" y="1458215"/>
              <a:ext cx="281354" cy="24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821604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fontAlgn="b"/>
            <a:r>
              <a:rPr lang="en-US" sz="2500"/>
              <a:t>A monoclonal antibody targeting non-junctional Claudin-1 inhibits fibrosis in patient-derived models by modulating cell plasticity</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fr-CH"/>
              <a:t>Del </a:t>
            </a:r>
            <a:r>
              <a:rPr lang="fr-CH" err="1"/>
              <a:t>Zompo</a:t>
            </a:r>
            <a:r>
              <a:rPr lang="fr-CH"/>
              <a:t> F.</a:t>
            </a:r>
            <a:r>
              <a:rPr lang="en-GB"/>
              <a:t>, et al. NAFLD Summit 2022; </a:t>
            </a:r>
            <a:r>
              <a:rPr lang="en-US"/>
              <a:t>P06-09</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23118" y="1118959"/>
            <a:ext cx="4691494" cy="5146164"/>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r>
              <a:rPr lang="en-US" sz="1800">
                <a:effectLst/>
                <a:ea typeface="Calibri" panose="020F0502020204030204" pitchFamily="34" charset="0"/>
              </a:rPr>
              <a:t>Tissue fibrosis is a key driver of end-stage organ failure and cancer, overall accounting for up to 45% of deaths in developed countries</a:t>
            </a:r>
          </a:p>
          <a:p>
            <a:r>
              <a:rPr lang="en-US" sz="1800">
                <a:effectLst/>
                <a:ea typeface="Calibri" panose="020F0502020204030204" pitchFamily="34" charset="0"/>
              </a:rPr>
              <a:t>There is a large unmet medical need for anti-fibrotic therapies</a:t>
            </a:r>
          </a:p>
          <a:p>
            <a:r>
              <a:rPr lang="en-US" sz="1800">
                <a:effectLst/>
                <a:ea typeface="Calibri" panose="020F0502020204030204" pitchFamily="34" charset="0"/>
              </a:rPr>
              <a:t>CLDN1 is a member of the TJ protein family. While the role of CLDN1 incorporated in TJ is well established, the function of njCLDN1 is largely unknown</a:t>
            </a:r>
          </a:p>
          <a:p>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a:t>
            </a:r>
            <a:r>
              <a:rPr lang="en-US" sz="1800">
                <a:effectLst/>
                <a:ea typeface="Calibri" panose="020F0502020204030204" pitchFamily="34" charset="0"/>
              </a:rPr>
              <a:t>to investigate safety and efficacy of targeting njCLDN1 for liver fibrosis treatment and cancer prevention in preclinical models</a:t>
            </a:r>
            <a:endParaRPr lang="en-CH" sz="1800">
              <a:effectLst/>
              <a:ea typeface="Times New Roman" panose="02020603050405020304" pitchFamily="18" charset="0"/>
            </a:endParaRPr>
          </a:p>
          <a:p>
            <a:pPr>
              <a:defRPr/>
            </a:pPr>
            <a:endParaRPr lang="en-GB" sz="1400">
              <a:effectLst/>
              <a:ea typeface="Calibri" panose="020F0502020204030204" pitchFamily="34" charset="0"/>
            </a:endParaRPr>
          </a:p>
          <a:p>
            <a:pPr>
              <a:defRPr/>
            </a:pPr>
            <a:endParaRPr lang="en-US" sz="14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5416624" y="1118868"/>
            <a:ext cx="6352257"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63" name="Straight Connector 69">
            <a:extLst>
              <a:ext uri="{FF2B5EF4-FFF2-40B4-BE49-F238E27FC236}">
                <a16:creationId xmlns:a16="http://schemas.microsoft.com/office/drawing/2014/main" id="{C4B8C5C7-7BB6-4D49-8A96-B8EB0E7E2EFC}"/>
              </a:ext>
            </a:extLst>
          </p:cNvPr>
          <p:cNvCxnSpPr>
            <a:cxnSpLocks/>
          </p:cNvCxnSpPr>
          <p:nvPr/>
        </p:nvCxnSpPr>
        <p:spPr bwMode="auto">
          <a:xfrm>
            <a:off x="5285704" y="1126277"/>
            <a:ext cx="0" cy="5400000"/>
          </a:xfrm>
          <a:prstGeom prst="line">
            <a:avLst/>
          </a:prstGeom>
          <a:noFill/>
          <a:ln w="9525" algn="ctr">
            <a:solidFill>
              <a:srgbClr val="19478A"/>
            </a:solidFill>
            <a:round/>
            <a:headEnd/>
            <a:tailEnd/>
          </a:ln>
        </p:spPr>
      </p:cxnSp>
      <p:sp>
        <p:nvSpPr>
          <p:cNvPr id="10" name="TextBox 9">
            <a:extLst>
              <a:ext uri="{FF2B5EF4-FFF2-40B4-BE49-F238E27FC236}">
                <a16:creationId xmlns:a16="http://schemas.microsoft.com/office/drawing/2014/main" id="{9BD04FB4-9B24-47D8-B9FA-7985AE9E2D9B}"/>
              </a:ext>
            </a:extLst>
          </p:cNvPr>
          <p:cNvSpPr txBox="1"/>
          <p:nvPr/>
        </p:nvSpPr>
        <p:spPr>
          <a:xfrm>
            <a:off x="5543866" y="1600458"/>
            <a:ext cx="6097772" cy="584775"/>
          </a:xfrm>
          <a:prstGeom prst="rect">
            <a:avLst/>
          </a:prstGeom>
          <a:solidFill>
            <a:srgbClr val="1A9586"/>
          </a:solidFill>
          <a:ln>
            <a:solidFill>
              <a:srgbClr val="004B87"/>
            </a:solidFill>
          </a:ln>
        </p:spPr>
        <p:txBody>
          <a:bodyPr wrap="square">
            <a:spAutoFit/>
          </a:bodyPr>
          <a:lstStyle/>
          <a:p>
            <a:pPr algn="ctr">
              <a:buClr>
                <a:srgbClr val="004B87"/>
              </a:buClr>
            </a:pPr>
            <a:r>
              <a:rPr lang="en-US" sz="1600">
                <a:solidFill>
                  <a:schemeClr val="bg1"/>
                </a:solidFill>
                <a:effectLst/>
                <a:latin typeface="Arial" panose="020B0604020202020204" pitchFamily="34" charset="0"/>
                <a:ea typeface="Calibri" panose="020F0502020204030204" pitchFamily="34" charset="0"/>
              </a:rPr>
              <a:t>Development of highly specific monoclonal antibodies targeting a conformation-dependent epitope of exposed njCLDN1</a:t>
            </a:r>
          </a:p>
        </p:txBody>
      </p:sp>
      <p:sp>
        <p:nvSpPr>
          <p:cNvPr id="12" name="TextBox 11">
            <a:extLst>
              <a:ext uri="{FF2B5EF4-FFF2-40B4-BE49-F238E27FC236}">
                <a16:creationId xmlns:a16="http://schemas.microsoft.com/office/drawing/2014/main" id="{55CD2CCD-A908-4E53-B1E4-AF17694E0ED9}"/>
              </a:ext>
            </a:extLst>
          </p:cNvPr>
          <p:cNvSpPr txBox="1"/>
          <p:nvPr/>
        </p:nvSpPr>
        <p:spPr>
          <a:xfrm>
            <a:off x="5543866" y="2590394"/>
            <a:ext cx="6097772" cy="830997"/>
          </a:xfrm>
          <a:prstGeom prst="rect">
            <a:avLst/>
          </a:prstGeom>
          <a:solidFill>
            <a:srgbClr val="ABD6E4"/>
          </a:solidFill>
          <a:ln>
            <a:solidFill>
              <a:srgbClr val="004B87"/>
            </a:solidFill>
          </a:ln>
        </p:spPr>
        <p:txBody>
          <a:bodyPr wrap="square">
            <a:spAutoFit/>
          </a:bodyPr>
          <a:lstStyle/>
          <a:p>
            <a:pPr algn="ctr">
              <a:buClr>
                <a:srgbClr val="004B87"/>
              </a:buClr>
            </a:pPr>
            <a:r>
              <a:rPr lang="en-US" sz="1600" err="1">
                <a:effectLst/>
                <a:latin typeface="Arial" panose="020B0604020202020204" pitchFamily="34" charset="0"/>
                <a:ea typeface="Calibri" panose="020F0502020204030204" pitchFamily="34" charset="0"/>
              </a:rPr>
              <a:t>Characterisation</a:t>
            </a:r>
            <a:r>
              <a:rPr lang="en-US" sz="1600">
                <a:effectLst/>
                <a:latin typeface="Arial" panose="020B0604020202020204" pitchFamily="34" charset="0"/>
                <a:ea typeface="Calibri" panose="020F0502020204030204" pitchFamily="34" charset="0"/>
              </a:rPr>
              <a:t> of the CLDN1 expression in multiple cell types in healthy and diseased livers (histology and transcriptomic, bulk and single-cell data)</a:t>
            </a:r>
          </a:p>
        </p:txBody>
      </p:sp>
      <p:sp>
        <p:nvSpPr>
          <p:cNvPr id="14" name="TextBox 13">
            <a:extLst>
              <a:ext uri="{FF2B5EF4-FFF2-40B4-BE49-F238E27FC236}">
                <a16:creationId xmlns:a16="http://schemas.microsoft.com/office/drawing/2014/main" id="{8CFE8345-2633-463A-973C-E130F1EC2585}"/>
              </a:ext>
            </a:extLst>
          </p:cNvPr>
          <p:cNvSpPr txBox="1"/>
          <p:nvPr/>
        </p:nvSpPr>
        <p:spPr>
          <a:xfrm>
            <a:off x="5543866" y="3826552"/>
            <a:ext cx="6097772" cy="830997"/>
          </a:xfrm>
          <a:prstGeom prst="rect">
            <a:avLst/>
          </a:prstGeom>
          <a:solidFill>
            <a:srgbClr val="B5DFDD"/>
          </a:solidFill>
          <a:ln>
            <a:solidFill>
              <a:srgbClr val="004B87"/>
            </a:solidFill>
          </a:ln>
        </p:spPr>
        <p:txBody>
          <a:bodyPr wrap="square">
            <a:spAutoFit/>
          </a:bodyPr>
          <a:lstStyle/>
          <a:p>
            <a:pPr algn="ctr">
              <a:buClr>
                <a:srgbClr val="004B87"/>
              </a:buClr>
            </a:pPr>
            <a:r>
              <a:rPr lang="en-US" sz="1600">
                <a:effectLst/>
                <a:latin typeface="Arial" panose="020B0604020202020204" pitchFamily="34" charset="0"/>
                <a:ea typeface="Calibri" panose="020F0502020204030204" pitchFamily="34" charset="0"/>
              </a:rPr>
              <a:t>Targeting njCLDN1 in multiple mouse models of diet-induced liver fibrosis including a humanized diet-induced NASH model as well as patient-derived </a:t>
            </a:r>
            <a:r>
              <a:rPr lang="en-US" sz="1600" i="1">
                <a:effectLst/>
                <a:latin typeface="Arial" panose="020B0604020202020204" pitchFamily="34" charset="0"/>
                <a:ea typeface="Calibri" panose="020F0502020204030204" pitchFamily="34" charset="0"/>
              </a:rPr>
              <a:t>in vitro </a:t>
            </a:r>
            <a:r>
              <a:rPr lang="en-US" sz="1600">
                <a:effectLst/>
                <a:latin typeface="Arial" panose="020B0604020202020204" pitchFamily="34" charset="0"/>
                <a:ea typeface="Calibri" panose="020F0502020204030204" pitchFamily="34" charset="0"/>
              </a:rPr>
              <a:t>and </a:t>
            </a:r>
            <a:r>
              <a:rPr lang="en-US" sz="1600" i="1">
                <a:effectLst/>
                <a:latin typeface="Arial" panose="020B0604020202020204" pitchFamily="34" charset="0"/>
                <a:ea typeface="Calibri" panose="020F0502020204030204" pitchFamily="34" charset="0"/>
              </a:rPr>
              <a:t>ex vivo </a:t>
            </a:r>
            <a:r>
              <a:rPr lang="en-US" sz="1600">
                <a:effectLst/>
                <a:latin typeface="Arial" panose="020B0604020202020204" pitchFamily="34" charset="0"/>
                <a:ea typeface="Calibri" panose="020F0502020204030204" pitchFamily="34" charset="0"/>
              </a:rPr>
              <a:t>model</a:t>
            </a:r>
          </a:p>
        </p:txBody>
      </p:sp>
      <p:sp>
        <p:nvSpPr>
          <p:cNvPr id="15" name="TextBox 14">
            <a:extLst>
              <a:ext uri="{FF2B5EF4-FFF2-40B4-BE49-F238E27FC236}">
                <a16:creationId xmlns:a16="http://schemas.microsoft.com/office/drawing/2014/main" id="{476AF5B9-5161-4E2D-A68E-548AC8184A45}"/>
              </a:ext>
            </a:extLst>
          </p:cNvPr>
          <p:cNvSpPr txBox="1"/>
          <p:nvPr/>
        </p:nvSpPr>
        <p:spPr>
          <a:xfrm>
            <a:off x="5543866" y="5062710"/>
            <a:ext cx="6097772" cy="830997"/>
          </a:xfrm>
          <a:prstGeom prst="rect">
            <a:avLst/>
          </a:prstGeom>
          <a:solidFill>
            <a:srgbClr val="E6F4F4"/>
          </a:solidFill>
          <a:ln>
            <a:solidFill>
              <a:srgbClr val="004B87"/>
            </a:solidFill>
          </a:ln>
        </p:spPr>
        <p:txBody>
          <a:bodyPr wrap="square">
            <a:spAutoFit/>
          </a:bodyPr>
          <a:lstStyle/>
          <a:p>
            <a:pPr algn="ctr">
              <a:buClr>
                <a:srgbClr val="004B87"/>
              </a:buClr>
            </a:pPr>
            <a:r>
              <a:rPr lang="en-US" sz="1600">
                <a:effectLst/>
                <a:latin typeface="Arial" panose="020B0604020202020204" pitchFamily="34" charset="0"/>
                <a:ea typeface="Calibri" panose="020F0502020204030204" pitchFamily="34" charset="0"/>
              </a:rPr>
              <a:t>Study the effect of targeting CLDN1 in models of lung and liver fibrosis and safety assessment of a CLDN1 targeting monoclonal antibody in non-human primates</a:t>
            </a:r>
            <a:endParaRPr lang="en-GB" sz="1600"/>
          </a:p>
        </p:txBody>
      </p:sp>
      <p:pic>
        <p:nvPicPr>
          <p:cNvPr id="16" name="Graphic 15" descr="Add with solid fill">
            <a:extLst>
              <a:ext uri="{FF2B5EF4-FFF2-40B4-BE49-F238E27FC236}">
                <a16:creationId xmlns:a16="http://schemas.microsoft.com/office/drawing/2014/main" id="{552B693B-5ABD-4249-875D-C8CE5C54DA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6054" y="2199063"/>
            <a:ext cx="373396" cy="373396"/>
          </a:xfrm>
          <a:prstGeom prst="rect">
            <a:avLst/>
          </a:prstGeom>
        </p:spPr>
      </p:pic>
      <p:pic>
        <p:nvPicPr>
          <p:cNvPr id="17" name="Graphic 16" descr="Add with solid fill">
            <a:extLst>
              <a:ext uri="{FF2B5EF4-FFF2-40B4-BE49-F238E27FC236}">
                <a16:creationId xmlns:a16="http://schemas.microsoft.com/office/drawing/2014/main" id="{D660D6EF-AF6A-4B54-B325-76ECB82BD8A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6054" y="3449745"/>
            <a:ext cx="373396" cy="373396"/>
          </a:xfrm>
          <a:prstGeom prst="rect">
            <a:avLst/>
          </a:prstGeom>
        </p:spPr>
      </p:pic>
      <p:pic>
        <p:nvPicPr>
          <p:cNvPr id="18" name="Graphic 17" descr="Add with solid fill">
            <a:extLst>
              <a:ext uri="{FF2B5EF4-FFF2-40B4-BE49-F238E27FC236}">
                <a16:creationId xmlns:a16="http://schemas.microsoft.com/office/drawing/2014/main" id="{25A0D962-F73B-486E-B004-9912A7E5878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6054" y="4685903"/>
            <a:ext cx="373396" cy="373396"/>
          </a:xfrm>
          <a:prstGeom prst="rect">
            <a:avLst/>
          </a:prstGeom>
        </p:spPr>
      </p:pic>
    </p:spTree>
    <p:custDataLst>
      <p:tags r:id="rId1"/>
    </p:custDataLst>
    <p:extLst>
      <p:ext uri="{BB962C8B-B14F-4D97-AF65-F5344CB8AC3E}">
        <p14:creationId xmlns:p14="http://schemas.microsoft.com/office/powerpoint/2010/main" val="233811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fontAlgn="b"/>
            <a:r>
              <a:rPr lang="en-US" sz="2500"/>
              <a:t>A monoclonal antibody targeting non-junctional Claudin-1 inhibits fibrosis in patient-derived models by modulating cell plasticity</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fr-CH"/>
              <a:t>Del </a:t>
            </a:r>
            <a:r>
              <a:rPr lang="fr-CH" err="1"/>
              <a:t>Zompo</a:t>
            </a:r>
            <a:r>
              <a:rPr lang="fr-CH"/>
              <a:t> F.</a:t>
            </a:r>
            <a:r>
              <a:rPr lang="en-GB"/>
              <a:t>, et al. NAFLD Summit 2022; </a:t>
            </a:r>
            <a:r>
              <a:rPr lang="en-US"/>
              <a:t>P06-09</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12" name="Content Placeholder 1">
            <a:extLst>
              <a:ext uri="{FF2B5EF4-FFF2-40B4-BE49-F238E27FC236}">
                <a16:creationId xmlns:a16="http://schemas.microsoft.com/office/drawing/2014/main" id="{378E7865-FBB9-4DA6-A664-327E801E15DC}"/>
              </a:ext>
            </a:extLst>
          </p:cNvPr>
          <p:cNvSpPr txBox="1">
            <a:spLocks/>
          </p:cNvSpPr>
          <p:nvPr/>
        </p:nvSpPr>
        <p:spPr>
          <a:xfrm>
            <a:off x="425450" y="1125579"/>
            <a:ext cx="10861305" cy="3502497"/>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algn="just"/>
            <a:r>
              <a:rPr lang="en-US" sz="1800">
                <a:effectLst/>
                <a:latin typeface="Arial" panose="020B0604020202020204" pitchFamily="34" charset="0"/>
                <a:ea typeface="Calibri" panose="020F0502020204030204" pitchFamily="34" charset="0"/>
              </a:rPr>
              <a:t>CLDN1 is upregulated in liver tissue of patients with liver disease of all major etiologies</a:t>
            </a:r>
            <a:endParaRPr lang="en-US" sz="1800">
              <a:latin typeface="Arial" panose="020B0604020202020204" pitchFamily="34" charset="0"/>
              <a:ea typeface="Calibri" panose="020F0502020204030204" pitchFamily="34" charset="0"/>
            </a:endParaRPr>
          </a:p>
          <a:p>
            <a:pPr algn="just"/>
            <a:r>
              <a:rPr lang="en-US" sz="1800">
                <a:effectLst/>
                <a:latin typeface="Arial" panose="020B0604020202020204" pitchFamily="34" charset="0"/>
                <a:ea typeface="Calibri" panose="020F0502020204030204" pitchFamily="34" charset="0"/>
              </a:rPr>
              <a:t>CLDN1 expression level is associated with fibrotic disease progression in patients with NASH</a:t>
            </a:r>
            <a:endParaRPr lang="en-CH" sz="1800">
              <a:effectLst/>
              <a:latin typeface="Times New Roman" panose="02020603050405020304" pitchFamily="18" charset="0"/>
              <a:ea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rPr>
              <a:t>In patient-derived liver 3D fibrosis and human liver chimeric mouse models CLDN1 is a mediator and target for liver fibrosis and cancer prevention</a:t>
            </a:r>
          </a:p>
          <a:p>
            <a:pPr algn="just"/>
            <a:r>
              <a:rPr lang="en-US" sz="1800">
                <a:effectLst/>
                <a:latin typeface="Arial" panose="020B0604020202020204" pitchFamily="34" charset="0"/>
                <a:ea typeface="Calibri" panose="020F0502020204030204" pitchFamily="34" charset="0"/>
              </a:rPr>
              <a:t>Targeting njCLDN1 reverted inflammation-induced hepatocyte pro-</a:t>
            </a:r>
            <a:r>
              <a:rPr lang="en-US" sz="1800" err="1">
                <a:effectLst/>
                <a:latin typeface="Arial" panose="020B0604020202020204" pitchFamily="34" charset="0"/>
                <a:ea typeface="Calibri" panose="020F0502020204030204" pitchFamily="34" charset="0"/>
              </a:rPr>
              <a:t>fibrogenic</a:t>
            </a:r>
            <a:r>
              <a:rPr lang="en-US" sz="1800">
                <a:effectLst/>
                <a:latin typeface="Arial" panose="020B0604020202020204" pitchFamily="34" charset="0"/>
                <a:ea typeface="Calibri" panose="020F0502020204030204" pitchFamily="34" charset="0"/>
              </a:rPr>
              <a:t> signaling and cell fate and suppressed the myofibroblast differentiation of hepatic stellate cells</a:t>
            </a:r>
          </a:p>
          <a:p>
            <a:pPr algn="just"/>
            <a:r>
              <a:rPr lang="en-US" sz="1800">
                <a:effectLst/>
                <a:latin typeface="Arial" panose="020B0604020202020204" pitchFamily="34" charset="0"/>
                <a:ea typeface="Calibri" panose="020F0502020204030204" pitchFamily="34" charset="0"/>
              </a:rPr>
              <a:t>Safety studies of a fully humanized antibody in non-human primates did not reveal any significant adverse events even at high steady-state concentrations</a:t>
            </a:r>
          </a:p>
          <a:p>
            <a:pPr algn="just"/>
            <a:r>
              <a:rPr lang="en-US" sz="1800">
                <a:effectLst/>
                <a:latin typeface="Arial" panose="020B0604020202020204" pitchFamily="34" charset="0"/>
                <a:ea typeface="Calibri" panose="020F0502020204030204" pitchFamily="34" charset="0"/>
              </a:rPr>
              <a:t>Antifibrotic effects in lung and kidney fibrosis models further indicate a role of CLDN1 as a therapeutic target for tissue fibrosis across organs</a:t>
            </a:r>
            <a:endParaRPr lang="en-CH" sz="1800">
              <a:effectLst/>
              <a:latin typeface="Times New Roman" panose="02020603050405020304" pitchFamily="18" charset="0"/>
              <a:ea typeface="Times New Roman" panose="02020603050405020304" pitchFamily="18" charset="0"/>
            </a:endParaRPr>
          </a:p>
        </p:txBody>
      </p:sp>
      <p:sp>
        <p:nvSpPr>
          <p:cNvPr id="14" name="Content Placeholder 1">
            <a:extLst>
              <a:ext uri="{FF2B5EF4-FFF2-40B4-BE49-F238E27FC236}">
                <a16:creationId xmlns:a16="http://schemas.microsoft.com/office/drawing/2014/main" id="{D1F557C3-9461-487C-9940-07EAFE184EAB}"/>
              </a:ext>
            </a:extLst>
          </p:cNvPr>
          <p:cNvSpPr txBox="1">
            <a:spLocks/>
          </p:cNvSpPr>
          <p:nvPr/>
        </p:nvSpPr>
        <p:spPr>
          <a:xfrm>
            <a:off x="425451" y="4694383"/>
            <a:ext cx="10861304" cy="1009507"/>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a:defRPr/>
            </a:pPr>
            <a:r>
              <a:rPr lang="en-US" sz="1800">
                <a:effectLst/>
                <a:latin typeface="Arial" panose="020B0604020202020204" pitchFamily="34" charset="0"/>
                <a:ea typeface="Calibri" panose="020F0502020204030204" pitchFamily="34" charset="0"/>
              </a:rPr>
              <a:t>Preclinical proof-of-concept for CLDN1-specific </a:t>
            </a:r>
            <a:r>
              <a:rPr lang="en-US" sz="1800" err="1">
                <a:effectLst/>
                <a:latin typeface="Arial" panose="020B0604020202020204" pitchFamily="34" charset="0"/>
                <a:ea typeface="Calibri" panose="020F0502020204030204" pitchFamily="34" charset="0"/>
              </a:rPr>
              <a:t>mAbs</a:t>
            </a:r>
            <a:r>
              <a:rPr lang="en-US" sz="1800">
                <a:effectLst/>
                <a:latin typeface="Arial" panose="020B0604020202020204" pitchFamily="34" charset="0"/>
                <a:ea typeface="Calibri" panose="020F0502020204030204" pitchFamily="34" charset="0"/>
              </a:rPr>
              <a:t> for treatment of advanced liver fibrosis and cancer prevention</a:t>
            </a:r>
            <a:endParaRPr lang="en-US" sz="1800">
              <a:latin typeface="Arial" panose="020B0604020202020204" pitchFamily="34" charset="0"/>
              <a:ea typeface="Calibri" panose="020F0502020204030204" pitchFamily="34" charset="0"/>
            </a:endParaRPr>
          </a:p>
        </p:txBody>
      </p:sp>
      <p:cxnSp>
        <p:nvCxnSpPr>
          <p:cNvPr id="15" name="Straight Connector 69">
            <a:extLst>
              <a:ext uri="{FF2B5EF4-FFF2-40B4-BE49-F238E27FC236}">
                <a16:creationId xmlns:a16="http://schemas.microsoft.com/office/drawing/2014/main" id="{A245052A-5750-4951-B0CE-E9BB35185C0A}"/>
              </a:ext>
            </a:extLst>
          </p:cNvPr>
          <p:cNvCxnSpPr>
            <a:cxnSpLocks/>
          </p:cNvCxnSpPr>
          <p:nvPr/>
        </p:nvCxnSpPr>
        <p:spPr bwMode="auto">
          <a:xfrm rot="5400000">
            <a:off x="6096000" y="-977031"/>
            <a:ext cx="0" cy="11160000"/>
          </a:xfrm>
          <a:prstGeom prst="line">
            <a:avLst/>
          </a:prstGeom>
          <a:noFill/>
          <a:ln w="9525" algn="ctr">
            <a:solidFill>
              <a:srgbClr val="19478A"/>
            </a:solidFill>
            <a:round/>
            <a:headEnd/>
            <a:tailEnd/>
          </a:ln>
        </p:spPr>
      </p:cxnSp>
    </p:spTree>
    <p:custDataLst>
      <p:tags r:id="rId1"/>
    </p:custDataLst>
    <p:extLst>
      <p:ext uri="{BB962C8B-B14F-4D97-AF65-F5344CB8AC3E}">
        <p14:creationId xmlns:p14="http://schemas.microsoft.com/office/powerpoint/2010/main" val="42327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788507" cy="769937"/>
          </a:xfrm>
        </p:spPr>
        <p:txBody>
          <a:bodyPr>
            <a:noAutofit/>
          </a:bodyPr>
          <a:lstStyle/>
          <a:p>
            <a:pPr fontAlgn="b"/>
            <a:r>
              <a:rPr lang="en-US" sz="1900"/>
              <a:t>Double-blinded randomized controlled trial assessing the effect of consecutive fecal microbiota transplantation (FMT) on hepatic steatosis in patients with non-alcoholic fatty liver disease (NAFLD)</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fr-CH"/>
              <a:t>van Son K.</a:t>
            </a:r>
            <a:r>
              <a:rPr lang="en-GB"/>
              <a:t>, et al. NAFLD Summit 2022; </a:t>
            </a:r>
            <a:r>
              <a:rPr lang="en-US"/>
              <a:t>P07-10-YI</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23117" y="1118960"/>
            <a:ext cx="5049745" cy="3252712"/>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r>
              <a:rPr lang="en-US" sz="1800">
                <a:effectLst/>
                <a:ea typeface="Calibri" panose="020F0502020204030204" pitchFamily="34" charset="0"/>
              </a:rPr>
              <a:t>The increasing prevalence of NAFLD poses a major burden on patients and healthcare systems</a:t>
            </a:r>
          </a:p>
          <a:p>
            <a:r>
              <a:rPr lang="en-US" sz="1800">
                <a:effectLst/>
                <a:ea typeface="Calibri" panose="020F0502020204030204" pitchFamily="34" charset="0"/>
              </a:rPr>
              <a:t>Besides lifestyle changes, there is currently no treatment available for NAFLD</a:t>
            </a:r>
          </a:p>
          <a:p>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a:t>
            </a:r>
            <a:r>
              <a:rPr lang="en-US" sz="1800">
                <a:effectLst/>
                <a:ea typeface="Calibri" panose="020F0502020204030204" pitchFamily="34" charset="0"/>
              </a:rPr>
              <a:t>to assess the effect of consecutive FMT on hepatic steatosis as a potential treatment strategy for NAFLD</a:t>
            </a:r>
            <a:endParaRPr lang="en-CH" sz="1800">
              <a:effectLst/>
              <a:ea typeface="Times New Roman" panose="02020603050405020304" pitchFamily="18"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5525738" y="1118960"/>
            <a:ext cx="1583480"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63" name="Straight Connector 69">
            <a:extLst>
              <a:ext uri="{FF2B5EF4-FFF2-40B4-BE49-F238E27FC236}">
                <a16:creationId xmlns:a16="http://schemas.microsoft.com/office/drawing/2014/main" id="{C4B8C5C7-7BB6-4D49-8A96-B8EB0E7E2EFC}"/>
              </a:ext>
            </a:extLst>
          </p:cNvPr>
          <p:cNvCxnSpPr>
            <a:cxnSpLocks/>
          </p:cNvCxnSpPr>
          <p:nvPr/>
        </p:nvCxnSpPr>
        <p:spPr bwMode="auto">
          <a:xfrm>
            <a:off x="5477094" y="1126277"/>
            <a:ext cx="0" cy="5425248"/>
          </a:xfrm>
          <a:prstGeom prst="line">
            <a:avLst/>
          </a:prstGeom>
          <a:noFill/>
          <a:ln w="9525" algn="ctr">
            <a:solidFill>
              <a:srgbClr val="19478A"/>
            </a:solidFill>
            <a:round/>
            <a:headEnd/>
            <a:tailEnd/>
          </a:ln>
        </p:spPr>
      </p:cxnSp>
      <p:sp>
        <p:nvSpPr>
          <p:cNvPr id="12" name="TextBox 11">
            <a:extLst>
              <a:ext uri="{FF2B5EF4-FFF2-40B4-BE49-F238E27FC236}">
                <a16:creationId xmlns:a16="http://schemas.microsoft.com/office/drawing/2014/main" id="{161B8BDA-876B-4035-918E-0AE164B4159F}"/>
              </a:ext>
            </a:extLst>
          </p:cNvPr>
          <p:cNvSpPr txBox="1"/>
          <p:nvPr/>
        </p:nvSpPr>
        <p:spPr>
          <a:xfrm>
            <a:off x="5570241" y="1541627"/>
            <a:ext cx="6278137" cy="584775"/>
          </a:xfrm>
          <a:prstGeom prst="rect">
            <a:avLst/>
          </a:prstGeom>
          <a:solidFill>
            <a:srgbClr val="1A9586"/>
          </a:solidFill>
          <a:ln>
            <a:solidFill>
              <a:schemeClr val="accent1"/>
            </a:solidFill>
          </a:ln>
        </p:spPr>
        <p:txBody>
          <a:bodyPr wrap="square" rtlCol="0">
            <a:spAutoFit/>
          </a:bodyPr>
          <a:lstStyle/>
          <a:p>
            <a:pPr algn="ctr"/>
            <a:r>
              <a:rPr lang="en-US" sz="1600">
                <a:solidFill>
                  <a:schemeClr val="bg1"/>
                </a:solidFill>
                <a:latin typeface="Arial" panose="020B0604020202020204" pitchFamily="34" charset="0"/>
                <a:ea typeface="Calibri" panose="020F0502020204030204" pitchFamily="34" charset="0"/>
              </a:rPr>
              <a:t>D</a:t>
            </a:r>
            <a:r>
              <a:rPr lang="en-US" sz="1600">
                <a:solidFill>
                  <a:schemeClr val="bg1"/>
                </a:solidFill>
                <a:effectLst/>
                <a:latin typeface="Arial" panose="020B0604020202020204" pitchFamily="34" charset="0"/>
                <a:ea typeface="Calibri" panose="020F0502020204030204" pitchFamily="34" charset="0"/>
              </a:rPr>
              <a:t>ouble-blinded randomized (1:1) controlled trial with NAFLD patients (n=20)</a:t>
            </a:r>
            <a:endParaRPr lang="en-GB" sz="1400">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63F7A8D-E8E5-465B-A2AB-71F1A57F8B5A}"/>
              </a:ext>
            </a:extLst>
          </p:cNvPr>
          <p:cNvGrpSpPr/>
          <p:nvPr/>
        </p:nvGrpSpPr>
        <p:grpSpPr>
          <a:xfrm>
            <a:off x="6381374" y="2276421"/>
            <a:ext cx="4613337" cy="1087117"/>
            <a:chOff x="6433673" y="3378534"/>
            <a:chExt cx="4613337" cy="1087117"/>
          </a:xfrm>
        </p:grpSpPr>
        <p:cxnSp>
          <p:nvCxnSpPr>
            <p:cNvPr id="18" name="Straight Arrow Connector 17">
              <a:extLst>
                <a:ext uri="{FF2B5EF4-FFF2-40B4-BE49-F238E27FC236}">
                  <a16:creationId xmlns:a16="http://schemas.microsoft.com/office/drawing/2014/main" id="{3027D485-D1CF-4F9E-B401-196C603BA990}"/>
                </a:ext>
              </a:extLst>
            </p:cNvPr>
            <p:cNvCxnSpPr>
              <a:cxnSpLocks/>
            </p:cNvCxnSpPr>
            <p:nvPr/>
          </p:nvCxnSpPr>
          <p:spPr>
            <a:xfrm rot="16200000">
              <a:off x="8672802" y="1578534"/>
              <a:ext cx="0" cy="3600000"/>
            </a:xfrm>
            <a:prstGeom prst="straightConnector1">
              <a:avLst/>
            </a:prstGeom>
            <a:ln w="19050">
              <a:solidFill>
                <a:schemeClr val="tx2"/>
              </a:solidFill>
              <a:prstDash val="solid"/>
              <a:headEnd type="oval"/>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FB2179-3B95-4ED0-BE1B-3A7CAEBFF5CB}"/>
                </a:ext>
              </a:extLst>
            </p:cNvPr>
            <p:cNvCxnSpPr>
              <a:cxnSpLocks/>
            </p:cNvCxnSpPr>
            <p:nvPr/>
          </p:nvCxnSpPr>
          <p:spPr>
            <a:xfrm rot="10800000">
              <a:off x="6865186" y="3386467"/>
              <a:ext cx="0" cy="360000"/>
            </a:xfrm>
            <a:prstGeom prst="straightConnector1">
              <a:avLst/>
            </a:prstGeom>
            <a:ln w="19050">
              <a:solidFill>
                <a:srgbClr val="004B87"/>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6D19FB-038D-4D25-B7DC-BFB40E858323}"/>
                </a:ext>
              </a:extLst>
            </p:cNvPr>
            <p:cNvCxnSpPr>
              <a:cxnSpLocks/>
            </p:cNvCxnSpPr>
            <p:nvPr/>
          </p:nvCxnSpPr>
          <p:spPr>
            <a:xfrm rot="10800000">
              <a:off x="7788149" y="3386467"/>
              <a:ext cx="0" cy="360000"/>
            </a:xfrm>
            <a:prstGeom prst="straightConnector1">
              <a:avLst/>
            </a:prstGeom>
            <a:ln w="19050">
              <a:solidFill>
                <a:srgbClr val="004B87"/>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ADD18D8-7741-4693-AC5A-9CD0ACDDEF61}"/>
                </a:ext>
              </a:extLst>
            </p:cNvPr>
            <p:cNvCxnSpPr>
              <a:cxnSpLocks/>
            </p:cNvCxnSpPr>
            <p:nvPr/>
          </p:nvCxnSpPr>
          <p:spPr>
            <a:xfrm rot="10800000">
              <a:off x="8737104" y="3383945"/>
              <a:ext cx="0" cy="360000"/>
            </a:xfrm>
            <a:prstGeom prst="straightConnector1">
              <a:avLst/>
            </a:prstGeom>
            <a:ln w="19050">
              <a:solidFill>
                <a:srgbClr val="004B87"/>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590126-8EE0-4BDB-9F79-A731B8D3D933}"/>
                </a:ext>
              </a:extLst>
            </p:cNvPr>
            <p:cNvCxnSpPr>
              <a:cxnSpLocks/>
            </p:cNvCxnSpPr>
            <p:nvPr/>
          </p:nvCxnSpPr>
          <p:spPr>
            <a:xfrm rot="10800000">
              <a:off x="10462754" y="3394578"/>
              <a:ext cx="0" cy="360000"/>
            </a:xfrm>
            <a:prstGeom prst="straightConnector1">
              <a:avLst/>
            </a:prstGeom>
            <a:ln w="19050">
              <a:solidFill>
                <a:srgbClr val="004B87"/>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96EDDFF-0254-4A7F-AEEA-712DF05EC5EB}"/>
                </a:ext>
              </a:extLst>
            </p:cNvPr>
            <p:cNvSpPr/>
            <p:nvPr/>
          </p:nvSpPr>
          <p:spPr>
            <a:xfrm>
              <a:off x="6433673" y="3777613"/>
              <a:ext cx="838065" cy="48752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effectLst/>
                  <a:latin typeface="Arial" panose="020B0604020202020204" pitchFamily="34" charset="0"/>
                  <a:ea typeface="Arial" panose="020B0604020202020204" pitchFamily="34" charset="0"/>
                </a:rPr>
                <a:t>0 week</a:t>
              </a:r>
            </a:p>
            <a:p>
              <a:pPr algn="ctr"/>
              <a:r>
                <a:rPr lang="en-GB" sz="1400">
                  <a:solidFill>
                    <a:schemeClr val="tx1"/>
                  </a:solidFill>
                  <a:latin typeface="Arial" panose="020B0604020202020204" pitchFamily="34" charset="0"/>
                  <a:ea typeface="Times New Roman" panose="02020603050405020304" pitchFamily="18" charset="0"/>
                </a:rPr>
                <a:t>FMT</a:t>
              </a:r>
              <a:endParaRPr lang="en-CH" sz="1400">
                <a:solidFill>
                  <a:schemeClr val="tx1"/>
                </a:solidFill>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33780A91-8B7F-47C6-9B54-410A8024E6A9}"/>
                </a:ext>
              </a:extLst>
            </p:cNvPr>
            <p:cNvSpPr/>
            <p:nvPr/>
          </p:nvSpPr>
          <p:spPr>
            <a:xfrm>
              <a:off x="7369116" y="3777613"/>
              <a:ext cx="838065" cy="487522"/>
            </a:xfrm>
            <a:prstGeom prst="rect">
              <a:avLst/>
            </a:prstGeom>
            <a:solidFill>
              <a:srgbClr val="E6F4F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ea typeface="Arial" panose="020B0604020202020204" pitchFamily="34" charset="0"/>
                </a:rPr>
                <a:t>3</a:t>
              </a:r>
              <a:r>
                <a:rPr lang="en-GB" sz="1400">
                  <a:solidFill>
                    <a:schemeClr val="tx1"/>
                  </a:solidFill>
                  <a:effectLst/>
                  <a:latin typeface="Arial" panose="020B0604020202020204" pitchFamily="34" charset="0"/>
                  <a:ea typeface="Arial" panose="020B0604020202020204" pitchFamily="34" charset="0"/>
                </a:rPr>
                <a:t> weeks</a:t>
              </a:r>
            </a:p>
            <a:p>
              <a:pPr algn="ctr"/>
              <a:r>
                <a:rPr lang="en-GB" sz="1400">
                  <a:solidFill>
                    <a:schemeClr val="tx1"/>
                  </a:solidFill>
                  <a:latin typeface="Arial" panose="020B0604020202020204" pitchFamily="34" charset="0"/>
                  <a:ea typeface="Times New Roman" panose="02020603050405020304" pitchFamily="18" charset="0"/>
                </a:rPr>
                <a:t>FMT</a:t>
              </a:r>
              <a:endParaRPr lang="en-CH" sz="1400">
                <a:solidFill>
                  <a:schemeClr val="tx1"/>
                </a:solidFill>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B32B2E5B-91AC-4C02-B454-06D8B634A7F5}"/>
                </a:ext>
              </a:extLst>
            </p:cNvPr>
            <p:cNvSpPr/>
            <p:nvPr/>
          </p:nvSpPr>
          <p:spPr>
            <a:xfrm>
              <a:off x="8304559" y="3777239"/>
              <a:ext cx="838065" cy="486000"/>
            </a:xfrm>
            <a:prstGeom prst="rect">
              <a:avLst/>
            </a:prstGeom>
            <a:solidFill>
              <a:srgbClr val="B5DFD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ea typeface="Arial" panose="020B0604020202020204" pitchFamily="34" charset="0"/>
                </a:rPr>
                <a:t>6</a:t>
              </a:r>
              <a:r>
                <a:rPr lang="en-GB" sz="1400">
                  <a:solidFill>
                    <a:schemeClr val="tx1"/>
                  </a:solidFill>
                  <a:effectLst/>
                  <a:latin typeface="Arial" panose="020B0604020202020204" pitchFamily="34" charset="0"/>
                  <a:ea typeface="Arial" panose="020B0604020202020204" pitchFamily="34" charset="0"/>
                </a:rPr>
                <a:t> weeks</a:t>
              </a:r>
            </a:p>
            <a:p>
              <a:pPr algn="ctr"/>
              <a:r>
                <a:rPr lang="en-GB" sz="1400">
                  <a:solidFill>
                    <a:schemeClr val="tx1"/>
                  </a:solidFill>
                  <a:latin typeface="Arial" panose="020B0604020202020204" pitchFamily="34" charset="0"/>
                  <a:ea typeface="Times New Roman" panose="02020603050405020304" pitchFamily="18" charset="0"/>
                </a:rPr>
                <a:t>FMT</a:t>
              </a:r>
              <a:endParaRPr lang="en-CH" sz="1400">
                <a:solidFill>
                  <a:schemeClr val="tx1"/>
                </a:solidFill>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AFEF0345-4F7D-48E3-809C-DEA9941FB65E}"/>
                </a:ext>
              </a:extLst>
            </p:cNvPr>
            <p:cNvSpPr/>
            <p:nvPr/>
          </p:nvSpPr>
          <p:spPr>
            <a:xfrm>
              <a:off x="9864209" y="3765769"/>
              <a:ext cx="1182801" cy="699882"/>
            </a:xfrm>
            <a:prstGeom prst="rect">
              <a:avLst/>
            </a:prstGeom>
            <a:solidFill>
              <a:srgbClr val="A2ACAB"/>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ea typeface="Arial" panose="020B0604020202020204" pitchFamily="34" charset="0"/>
                </a:rPr>
                <a:t>12</a:t>
              </a:r>
              <a:r>
                <a:rPr lang="en-GB" sz="1400">
                  <a:solidFill>
                    <a:schemeClr val="tx1"/>
                  </a:solidFill>
                  <a:effectLst/>
                  <a:latin typeface="Arial" panose="020B0604020202020204" pitchFamily="34" charset="0"/>
                  <a:ea typeface="Arial" panose="020B0604020202020204" pitchFamily="34" charset="0"/>
                </a:rPr>
                <a:t> weeks</a:t>
              </a:r>
            </a:p>
            <a:p>
              <a:pPr algn="ctr"/>
              <a:r>
                <a:rPr lang="en-GB" sz="1400">
                  <a:solidFill>
                    <a:schemeClr val="tx1"/>
                  </a:solidFill>
                  <a:latin typeface="Arial" panose="020B0604020202020204" pitchFamily="34" charset="0"/>
                  <a:ea typeface="Arial" panose="020B0604020202020204" pitchFamily="34" charset="0"/>
                </a:rPr>
                <a:t>MRI-PDFF</a:t>
              </a:r>
              <a:endParaRPr lang="en-GB" sz="1400">
                <a:solidFill>
                  <a:schemeClr val="tx1"/>
                </a:solidFill>
                <a:effectLst/>
                <a:latin typeface="Arial" panose="020B0604020202020204" pitchFamily="34" charset="0"/>
                <a:ea typeface="Arial" panose="020B0604020202020204" pitchFamily="34" charset="0"/>
              </a:endParaRPr>
            </a:p>
          </p:txBody>
        </p:sp>
      </p:grpSp>
      <p:sp>
        <p:nvSpPr>
          <p:cNvPr id="30" name="TextBox 29">
            <a:extLst>
              <a:ext uri="{FF2B5EF4-FFF2-40B4-BE49-F238E27FC236}">
                <a16:creationId xmlns:a16="http://schemas.microsoft.com/office/drawing/2014/main" id="{03430AA6-B41D-4CEE-831D-53C98611D784}"/>
              </a:ext>
            </a:extLst>
          </p:cNvPr>
          <p:cNvSpPr txBox="1"/>
          <p:nvPr/>
        </p:nvSpPr>
        <p:spPr>
          <a:xfrm>
            <a:off x="5553244" y="3441883"/>
            <a:ext cx="6328946" cy="1077218"/>
          </a:xfrm>
          <a:prstGeom prst="rect">
            <a:avLst/>
          </a:prstGeom>
          <a:noFill/>
        </p:spPr>
        <p:txBody>
          <a:bodyPr wrap="square">
            <a:spAutoFit/>
          </a:bodyPr>
          <a:lstStyle/>
          <a:p>
            <a:pPr marL="285750" indent="-285750">
              <a:buClr>
                <a:srgbClr val="004B87"/>
              </a:buClr>
              <a:buFont typeface="Arial" panose="020B0604020202020204" pitchFamily="34" charset="0"/>
              <a:buChar char="•"/>
            </a:pPr>
            <a:r>
              <a:rPr lang="en-US" sz="1600">
                <a:ea typeface="Calibri" panose="020F0502020204030204" pitchFamily="34" charset="0"/>
              </a:rPr>
              <a:t>A</a:t>
            </a:r>
            <a:r>
              <a:rPr lang="en-US" sz="1600">
                <a:effectLst/>
                <a:ea typeface="Calibri" panose="020F0502020204030204" pitchFamily="34" charset="0"/>
              </a:rPr>
              <a:t>utologous or allogeneic FMT from two different donors (1:1) containing a stable, highly diverse and butyrate-rich microbiome</a:t>
            </a:r>
          </a:p>
          <a:p>
            <a:pPr marL="285750" indent="-285750">
              <a:buClr>
                <a:srgbClr val="004B87"/>
              </a:buClr>
              <a:buFont typeface="Arial" panose="020B0604020202020204" pitchFamily="34" charset="0"/>
              <a:buChar char="•"/>
            </a:pPr>
            <a:r>
              <a:rPr lang="en-US" sz="1600">
                <a:ea typeface="Calibri" panose="020F0502020204030204" pitchFamily="34" charset="0"/>
              </a:rPr>
              <a:t>C</a:t>
            </a:r>
            <a:r>
              <a:rPr lang="en-US" sz="1600">
                <a:effectLst/>
                <a:ea typeface="Calibri" panose="020F0502020204030204" pitchFamily="34" charset="0"/>
              </a:rPr>
              <a:t>hange in hepatic steatosis</a:t>
            </a:r>
            <a:r>
              <a:rPr lang="en-US" sz="1600">
                <a:ea typeface="Calibri" panose="020F0502020204030204" pitchFamily="34" charset="0"/>
              </a:rPr>
              <a:t> </a:t>
            </a:r>
            <a:r>
              <a:rPr lang="en-US" sz="1600">
                <a:effectLst/>
                <a:ea typeface="Calibri" panose="020F0502020204030204" pitchFamily="34" charset="0"/>
              </a:rPr>
              <a:t>and effect on liver biochemistry over a period of 12 weeks</a:t>
            </a:r>
            <a:endParaRPr lang="en-GB">
              <a:latin typeface="Arial" panose="020B0604020202020204" pitchFamily="34" charset="0"/>
              <a:cs typeface="Arial" panose="020B0604020202020204" pitchFamily="34" charset="0"/>
            </a:endParaRPr>
          </a:p>
        </p:txBody>
      </p:sp>
      <p:sp>
        <p:nvSpPr>
          <p:cNvPr id="32" name="Content Placeholder 1">
            <a:extLst>
              <a:ext uri="{FF2B5EF4-FFF2-40B4-BE49-F238E27FC236}">
                <a16:creationId xmlns:a16="http://schemas.microsoft.com/office/drawing/2014/main" id="{0B26046E-437A-46CF-9CFC-805392C3B263}"/>
              </a:ext>
            </a:extLst>
          </p:cNvPr>
          <p:cNvSpPr txBox="1">
            <a:spLocks/>
          </p:cNvSpPr>
          <p:nvPr/>
        </p:nvSpPr>
        <p:spPr>
          <a:xfrm>
            <a:off x="401882" y="4626917"/>
            <a:ext cx="5093928" cy="189590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285750" indent="-285750">
              <a:buClr>
                <a:srgbClr val="004B87"/>
              </a:buClr>
              <a:buFont typeface="Arial" panose="020B0604020202020204" pitchFamily="34" charset="0"/>
              <a:buChar char="•"/>
            </a:pPr>
            <a:r>
              <a:rPr lang="en-US" sz="1800">
                <a:effectLst/>
                <a:ea typeface="Calibri" panose="020F0502020204030204" pitchFamily="34" charset="0"/>
              </a:rPr>
              <a:t>Triglycerides decreased over time after allogeneic FMT compared to autologous FMT</a:t>
            </a:r>
            <a:endParaRPr lang="en-CH" sz="1800">
              <a:effectLst/>
              <a:ea typeface="Times New Roman" panose="02020603050405020304" pitchFamily="18" charset="0"/>
            </a:endParaRPr>
          </a:p>
          <a:p>
            <a:pPr marL="285750" indent="-285750">
              <a:buClr>
                <a:srgbClr val="004B87"/>
              </a:buClr>
              <a:buFont typeface="Arial" panose="020B0604020202020204" pitchFamily="34" charset="0"/>
              <a:buChar char="•"/>
            </a:pPr>
            <a:r>
              <a:rPr lang="en-US" sz="1800">
                <a:ea typeface="Calibri" panose="020F0502020204030204" pitchFamily="34" charset="0"/>
              </a:rPr>
              <a:t>N</a:t>
            </a:r>
            <a:r>
              <a:rPr lang="en-US" sz="1800">
                <a:effectLst/>
                <a:ea typeface="Calibri" panose="020F0502020204030204" pitchFamily="34" charset="0"/>
              </a:rPr>
              <a:t>o significant change in MRI-PDFF, ALAT, ASAT, AF and </a:t>
            </a:r>
            <a:r>
              <a:rPr lang="en-US" sz="1800" err="1">
                <a:effectLst/>
                <a:ea typeface="Calibri" panose="020F0502020204030204" pitchFamily="34" charset="0"/>
              </a:rPr>
              <a:t>gGT</a:t>
            </a:r>
            <a:r>
              <a:rPr lang="en-US" sz="1800">
                <a:effectLst/>
                <a:ea typeface="Calibri" panose="020F0502020204030204" pitchFamily="34" charset="0"/>
              </a:rPr>
              <a:t> in patients receiving allogeneic or autologous FMT after 12 weeks </a:t>
            </a:r>
          </a:p>
        </p:txBody>
      </p:sp>
      <p:cxnSp>
        <p:nvCxnSpPr>
          <p:cNvPr id="35" name="Straight Connector 69">
            <a:extLst>
              <a:ext uri="{FF2B5EF4-FFF2-40B4-BE49-F238E27FC236}">
                <a16:creationId xmlns:a16="http://schemas.microsoft.com/office/drawing/2014/main" id="{64508025-A514-4D90-A060-67462AD52F97}"/>
              </a:ext>
            </a:extLst>
          </p:cNvPr>
          <p:cNvCxnSpPr>
            <a:cxnSpLocks/>
          </p:cNvCxnSpPr>
          <p:nvPr/>
        </p:nvCxnSpPr>
        <p:spPr bwMode="auto">
          <a:xfrm flipH="1">
            <a:off x="516000" y="4586724"/>
            <a:ext cx="11160000" cy="0"/>
          </a:xfrm>
          <a:prstGeom prst="line">
            <a:avLst/>
          </a:prstGeom>
          <a:noFill/>
          <a:ln w="9525" algn="ctr">
            <a:solidFill>
              <a:srgbClr val="19478A"/>
            </a:solidFill>
            <a:round/>
            <a:headEnd/>
            <a:tailEnd/>
          </a:ln>
        </p:spPr>
      </p:cxnSp>
      <p:sp>
        <p:nvSpPr>
          <p:cNvPr id="38" name="Content Placeholder 1">
            <a:extLst>
              <a:ext uri="{FF2B5EF4-FFF2-40B4-BE49-F238E27FC236}">
                <a16:creationId xmlns:a16="http://schemas.microsoft.com/office/drawing/2014/main" id="{B7612959-FDBA-4925-A352-11C419A5D529}"/>
              </a:ext>
            </a:extLst>
          </p:cNvPr>
          <p:cNvSpPr txBox="1">
            <a:spLocks/>
          </p:cNvSpPr>
          <p:nvPr/>
        </p:nvSpPr>
        <p:spPr>
          <a:xfrm>
            <a:off x="5492479" y="4626826"/>
            <a:ext cx="6297610" cy="1655838"/>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a:defRPr/>
            </a:pPr>
            <a:r>
              <a:rPr lang="en-US" sz="1800">
                <a:effectLst/>
                <a:ea typeface="Calibri" panose="020F0502020204030204" pitchFamily="34" charset="0"/>
              </a:rPr>
              <a:t>Triple allogeneic FMT significantly decreased plasma triglycerides in patients with NAFLD over the course of 12 weeks, but did not affect hepatic steatosis</a:t>
            </a:r>
            <a:endParaRPr lang="en-CH" sz="1800">
              <a:effectLst/>
              <a:ea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9468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9C8F-CC31-47F8-A7C7-80DC954AD902}"/>
              </a:ext>
            </a:extLst>
          </p:cNvPr>
          <p:cNvSpPr>
            <a:spLocks noGrp="1"/>
          </p:cNvSpPr>
          <p:nvPr>
            <p:ph type="title"/>
          </p:nvPr>
        </p:nvSpPr>
        <p:spPr/>
        <p:txBody>
          <a:bodyPr/>
          <a:lstStyle/>
          <a:p>
            <a:endParaRPr lang="en-CH"/>
          </a:p>
        </p:txBody>
      </p:sp>
      <p:sp>
        <p:nvSpPr>
          <p:cNvPr id="3" name="Text Placeholder 2">
            <a:extLst>
              <a:ext uri="{FF2B5EF4-FFF2-40B4-BE49-F238E27FC236}">
                <a16:creationId xmlns:a16="http://schemas.microsoft.com/office/drawing/2014/main" id="{E0840222-80DC-4816-B1CE-031B5F5E7228}"/>
              </a:ext>
            </a:extLst>
          </p:cNvPr>
          <p:cNvSpPr>
            <a:spLocks noGrp="1"/>
          </p:cNvSpPr>
          <p:nvPr>
            <p:ph type="body" sz="quarter" idx="10"/>
          </p:nvPr>
        </p:nvSpPr>
        <p:spPr/>
        <p:txBody>
          <a:bodyPr/>
          <a:lstStyle/>
          <a:p>
            <a:endParaRPr lang="en-CH"/>
          </a:p>
        </p:txBody>
      </p:sp>
      <p:pic>
        <p:nvPicPr>
          <p:cNvPr id="7" name="Content Placeholder 6" descr="Logo, company name&#10;&#10;Description automatically generated">
            <a:extLst>
              <a:ext uri="{FF2B5EF4-FFF2-40B4-BE49-F238E27FC236}">
                <a16:creationId xmlns:a16="http://schemas.microsoft.com/office/drawing/2014/main" id="{5139713D-DF77-4DCB-B715-D3069EC654F4}"/>
              </a:ext>
            </a:extLst>
          </p:cNvPr>
          <p:cNvPicPr>
            <a:picLocks noGrp="1" noChangeAspect="1"/>
          </p:cNvPicPr>
          <p:nvPr>
            <p:ph sz="half" idx="11"/>
          </p:nvPr>
        </p:nvPicPr>
        <p:blipFill>
          <a:blip r:embed="rId3">
            <a:extLst>
              <a:ext uri="{28A0092B-C50C-407E-A947-70E740481C1C}">
                <a14:useLocalDpi xmlns:a14="http://schemas.microsoft.com/office/drawing/2010/main" val="0"/>
              </a:ext>
            </a:extLst>
          </a:blip>
          <a:stretch>
            <a:fillRect/>
          </a:stretch>
        </p:blipFill>
        <p:spPr>
          <a:xfrm>
            <a:off x="-79248" y="-44577"/>
            <a:ext cx="12350496" cy="6947153"/>
          </a:xfrm>
        </p:spPr>
      </p:pic>
    </p:spTree>
    <p:custDataLst>
      <p:tags r:id="rId1"/>
    </p:custDataLst>
    <p:extLst>
      <p:ext uri="{BB962C8B-B14F-4D97-AF65-F5344CB8AC3E}">
        <p14:creationId xmlns:p14="http://schemas.microsoft.com/office/powerpoint/2010/main" val="115849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15C9B-8504-4625-9572-F0E06ED044FC}"/>
              </a:ext>
            </a:extLst>
          </p:cNvPr>
          <p:cNvSpPr>
            <a:spLocks noGrp="1"/>
          </p:cNvSpPr>
          <p:nvPr>
            <p:ph type="title"/>
          </p:nvPr>
        </p:nvSpPr>
        <p:spPr/>
        <p:txBody>
          <a:bodyPr/>
          <a:lstStyle/>
          <a:p>
            <a:r>
              <a:rPr lang="en-GB"/>
              <a:t>Contents</a:t>
            </a:r>
          </a:p>
        </p:txBody>
      </p:sp>
      <p:graphicFrame>
        <p:nvGraphicFramePr>
          <p:cNvPr id="7" name="Table 10">
            <a:extLst>
              <a:ext uri="{FF2B5EF4-FFF2-40B4-BE49-F238E27FC236}">
                <a16:creationId xmlns:a16="http://schemas.microsoft.com/office/drawing/2014/main" id="{7E65D36C-23B4-4469-B860-505C940DE46C}"/>
              </a:ext>
            </a:extLst>
          </p:cNvPr>
          <p:cNvGraphicFramePr>
            <a:graphicFrameLocks noGrp="1"/>
          </p:cNvGraphicFramePr>
          <p:nvPr>
            <p:extLst>
              <p:ext uri="{D42A27DB-BD31-4B8C-83A1-F6EECF244321}">
                <p14:modId xmlns:p14="http://schemas.microsoft.com/office/powerpoint/2010/main" val="1899059179"/>
              </p:ext>
            </p:extLst>
          </p:nvPr>
        </p:nvGraphicFramePr>
        <p:xfrm>
          <a:off x="482600" y="1321726"/>
          <a:ext cx="11264900" cy="3970020"/>
        </p:xfrm>
        <a:graphic>
          <a:graphicData uri="http://schemas.openxmlformats.org/drawingml/2006/table">
            <a:tbl>
              <a:tblPr firstRow="1" bandRow="1">
                <a:tableStyleId>{5C22544A-7EE6-4342-B048-85BDC9FD1C3A}</a:tableStyleId>
              </a:tblPr>
              <a:tblGrid>
                <a:gridCol w="1014570">
                  <a:extLst>
                    <a:ext uri="{9D8B030D-6E8A-4147-A177-3AD203B41FA5}">
                      <a16:colId xmlns:a16="http://schemas.microsoft.com/office/drawing/2014/main" val="2234317437"/>
                    </a:ext>
                  </a:extLst>
                </a:gridCol>
                <a:gridCol w="9575006">
                  <a:extLst>
                    <a:ext uri="{9D8B030D-6E8A-4147-A177-3AD203B41FA5}">
                      <a16:colId xmlns:a16="http://schemas.microsoft.com/office/drawing/2014/main" val="3822231457"/>
                    </a:ext>
                  </a:extLst>
                </a:gridCol>
                <a:gridCol w="675324">
                  <a:extLst>
                    <a:ext uri="{9D8B030D-6E8A-4147-A177-3AD203B41FA5}">
                      <a16:colId xmlns:a16="http://schemas.microsoft.com/office/drawing/2014/main" val="1089847789"/>
                    </a:ext>
                  </a:extLst>
                </a:gridCol>
              </a:tblGrid>
              <a:tr h="195699">
                <a:tc>
                  <a:txBody>
                    <a:bodyPr/>
                    <a:lstStyle/>
                    <a:p>
                      <a:r>
                        <a:rPr lang="en-GB" sz="1200"/>
                        <a:t>Abstract</a:t>
                      </a:r>
                    </a:p>
                  </a:txBody>
                  <a:tcPr anchor="ctr"/>
                </a:tc>
                <a:tc>
                  <a:txBody>
                    <a:bodyPr/>
                    <a:lstStyle/>
                    <a:p>
                      <a:r>
                        <a:rPr lang="en-GB" sz="1200"/>
                        <a:t>Title</a:t>
                      </a:r>
                    </a:p>
                  </a:txBody>
                  <a:tcPr anchor="ctr"/>
                </a:tc>
                <a:tc>
                  <a:txBody>
                    <a:bodyPr/>
                    <a:lstStyle/>
                    <a:p>
                      <a:pPr algn="ctr"/>
                      <a:r>
                        <a:rPr lang="en-GB" sz="1200"/>
                        <a:t>Slide</a:t>
                      </a:r>
                    </a:p>
                  </a:txBody>
                  <a:tcPr anchor="ctr"/>
                </a:tc>
                <a:extLst>
                  <a:ext uri="{0D108BD9-81ED-4DB2-BD59-A6C34878D82A}">
                    <a16:rowId xmlns:a16="http://schemas.microsoft.com/office/drawing/2014/main" val="1341279400"/>
                  </a:ext>
                </a:extLst>
              </a:tr>
              <a:tr h="195699">
                <a:tc>
                  <a:txBody>
                    <a:bodyPr/>
                    <a:lstStyle/>
                    <a:p>
                      <a:pPr algn="l" fontAlgn="ctr"/>
                      <a:r>
                        <a:rPr lang="fr-CH" sz="1200" b="0" i="0" u="none" strike="noStrike">
                          <a:solidFill>
                            <a:srgbClr val="000000"/>
                          </a:solidFill>
                          <a:effectLst/>
                          <a:latin typeface="+mn-lt"/>
                        </a:rPr>
                        <a:t>P01-03</a:t>
                      </a:r>
                    </a:p>
                  </a:txBody>
                  <a:tcPr marL="9525" marR="9525" marT="9525" marB="0" anchor="ctr"/>
                </a:tc>
                <a:tc>
                  <a:txBody>
                    <a:bodyPr/>
                    <a:lstStyle/>
                    <a:p>
                      <a:pPr lvl="0" algn="l" fontAlgn="b"/>
                      <a:r>
                        <a:rPr lang="en-US" sz="1200" b="0" i="0" u="none" strike="noStrike">
                          <a:solidFill>
                            <a:srgbClr val="000000"/>
                          </a:solidFill>
                          <a:effectLst/>
                          <a:latin typeface="+mn-lt"/>
                        </a:rPr>
                        <a:t>Sodium-glucose cotransporter 2 inhibitor versus sulfonylurea in patients with type 2 diabetes and nonalcoholic fatty liver disease</a:t>
                      </a:r>
                    </a:p>
                  </a:txBody>
                  <a:tcPr marL="9525" marR="9525" marT="9525" marB="0" anchor="ctr"/>
                </a:tc>
                <a:tc>
                  <a:txBody>
                    <a:bodyPr/>
                    <a:lstStyle/>
                    <a:p>
                      <a:pPr algn="ctr"/>
                      <a:r>
                        <a:rPr lang="en-GB" sz="1200">
                          <a:hlinkClick r:id="rId4" action="ppaction://hlinksldjump"/>
                        </a:rPr>
                        <a:t>4</a:t>
                      </a:r>
                      <a:endParaRPr lang="en-GB" sz="1200"/>
                    </a:p>
                  </a:txBody>
                  <a:tcPr anchor="ctr"/>
                </a:tc>
                <a:extLst>
                  <a:ext uri="{0D108BD9-81ED-4DB2-BD59-A6C34878D82A}">
                    <a16:rowId xmlns:a16="http://schemas.microsoft.com/office/drawing/2014/main" val="650832763"/>
                  </a:ext>
                </a:extLst>
              </a:tr>
              <a:tr h="195699">
                <a:tc>
                  <a:txBody>
                    <a:bodyPr/>
                    <a:lstStyle/>
                    <a:p>
                      <a:pPr algn="l" fontAlgn="b"/>
                      <a:r>
                        <a:rPr lang="fr-CH" sz="1200" b="0" i="0" u="none" strike="noStrike">
                          <a:solidFill>
                            <a:srgbClr val="000000"/>
                          </a:solidFill>
                          <a:effectLst/>
                          <a:latin typeface="+mn-lt"/>
                        </a:rPr>
                        <a:t>P01-11-YI </a:t>
                      </a:r>
                    </a:p>
                  </a:txBody>
                  <a:tcPr marL="9525" marR="9525" marT="9525" marB="0" anchor="ctr"/>
                </a:tc>
                <a:tc>
                  <a:txBody>
                    <a:bodyPr/>
                    <a:lstStyle/>
                    <a:p>
                      <a:pPr lvl="0" algn="l" fontAlgn="ctr"/>
                      <a:r>
                        <a:rPr lang="en-GB" sz="1200" b="0" i="0" u="none" strike="noStrike">
                          <a:solidFill>
                            <a:srgbClr val="000000"/>
                          </a:solidFill>
                          <a:effectLst/>
                          <a:latin typeface="+mn-lt"/>
                        </a:rPr>
                        <a:t>Liver stiffness is associated with excess mortality in the general population driven by heart failure: The Rotterdam study</a:t>
                      </a:r>
                    </a:p>
                  </a:txBody>
                  <a:tcPr marL="9525" marR="9525" marT="9525" marB="0" anchor="ctr"/>
                </a:tc>
                <a:tc>
                  <a:txBody>
                    <a:bodyPr/>
                    <a:lstStyle/>
                    <a:p>
                      <a:pPr algn="ctr"/>
                      <a:r>
                        <a:rPr lang="en-GB" sz="1200">
                          <a:hlinkClick r:id="rId5" action="ppaction://hlinksldjump"/>
                        </a:rPr>
                        <a:t>6</a:t>
                      </a:r>
                      <a:endParaRPr lang="en-GB" sz="1200"/>
                    </a:p>
                  </a:txBody>
                  <a:tcPr anchor="ctr"/>
                </a:tc>
                <a:extLst>
                  <a:ext uri="{0D108BD9-81ED-4DB2-BD59-A6C34878D82A}">
                    <a16:rowId xmlns:a16="http://schemas.microsoft.com/office/drawing/2014/main" val="276024122"/>
                  </a:ext>
                </a:extLst>
              </a:tr>
              <a:tr h="195699">
                <a:tc>
                  <a:txBody>
                    <a:bodyPr/>
                    <a:lstStyle/>
                    <a:p>
                      <a:pPr algn="l" fontAlgn="b"/>
                      <a:r>
                        <a:rPr lang="fr-CH" sz="1200" b="0" i="0" u="none" strike="noStrike">
                          <a:solidFill>
                            <a:srgbClr val="000000"/>
                          </a:solidFill>
                          <a:effectLst/>
                          <a:latin typeface="+mn-lt"/>
                        </a:rPr>
                        <a:t>P01-12-YI</a:t>
                      </a:r>
                    </a:p>
                  </a:txBody>
                  <a:tcPr marL="9525" marR="9525" marT="9525" marB="0" anchor="ctr"/>
                </a:tc>
                <a:tc>
                  <a:txBody>
                    <a:bodyPr/>
                    <a:lstStyle/>
                    <a:p>
                      <a:pPr lvl="0" algn="l" fontAlgn="b"/>
                      <a:r>
                        <a:rPr lang="en-GB" sz="1200" b="0" i="0" u="none" strike="noStrike">
                          <a:solidFill>
                            <a:srgbClr val="000000"/>
                          </a:solidFill>
                          <a:effectLst/>
                          <a:latin typeface="+mn-lt"/>
                        </a:rPr>
                        <a:t>The role of Gremlin-1 in pathogenesis and treatment in rodent and human NASH</a:t>
                      </a:r>
                    </a:p>
                  </a:txBody>
                  <a:tcPr marL="9525" marR="9525" marT="9525" marB="0" anchor="ctr"/>
                </a:tc>
                <a:tc>
                  <a:txBody>
                    <a:bodyPr/>
                    <a:lstStyle/>
                    <a:p>
                      <a:pPr algn="ctr"/>
                      <a:r>
                        <a:rPr lang="en-GB" sz="1200">
                          <a:hlinkClick r:id="rId6" action="ppaction://hlinksldjump"/>
                        </a:rPr>
                        <a:t>8</a:t>
                      </a:r>
                      <a:endParaRPr lang="en-GB" sz="1200"/>
                    </a:p>
                  </a:txBody>
                  <a:tcPr anchor="ctr"/>
                </a:tc>
                <a:extLst>
                  <a:ext uri="{0D108BD9-81ED-4DB2-BD59-A6C34878D82A}">
                    <a16:rowId xmlns:a16="http://schemas.microsoft.com/office/drawing/2014/main" val="3173968946"/>
                  </a:ext>
                </a:extLst>
              </a:tr>
              <a:tr h="195699">
                <a:tc>
                  <a:txBody>
                    <a:bodyPr/>
                    <a:lstStyle/>
                    <a:p>
                      <a:pPr algn="l" fontAlgn="b"/>
                      <a:r>
                        <a:rPr lang="fr-CH" sz="1200" b="0" i="0" u="none" strike="noStrike">
                          <a:solidFill>
                            <a:srgbClr val="000000"/>
                          </a:solidFill>
                          <a:effectLst/>
                          <a:latin typeface="+mn-lt"/>
                        </a:rPr>
                        <a:t>P02-21-YI</a:t>
                      </a:r>
                    </a:p>
                  </a:txBody>
                  <a:tcPr marL="9525" marR="9525" marT="9525" marB="0" anchor="ctr"/>
                </a:tc>
                <a:tc>
                  <a:txBody>
                    <a:bodyPr/>
                    <a:lstStyle/>
                    <a:p>
                      <a:pPr lvl="0" algn="l" fontAlgn="ctr"/>
                      <a:r>
                        <a:rPr lang="en-GB" sz="1200" b="0" i="0" u="none" strike="noStrike">
                          <a:solidFill>
                            <a:srgbClr val="000000"/>
                          </a:solidFill>
                          <a:effectLst/>
                          <a:latin typeface="+mn-lt"/>
                        </a:rPr>
                        <a:t>Investigation of the plasma proteome to identify drug targets for non-alcoholic fatty liver disease and metabolic dysfunction-associated fatty liver disease</a:t>
                      </a:r>
                    </a:p>
                  </a:txBody>
                  <a:tcPr marL="9525" marR="9525" marT="9525" marB="0" anchor="ctr"/>
                </a:tc>
                <a:tc>
                  <a:txBody>
                    <a:bodyPr/>
                    <a:lstStyle/>
                    <a:p>
                      <a:pPr algn="ctr"/>
                      <a:r>
                        <a:rPr lang="en-GB" sz="1200">
                          <a:hlinkClick r:id="rId7" action="ppaction://hlinksldjump"/>
                        </a:rPr>
                        <a:t>10</a:t>
                      </a:r>
                      <a:endParaRPr lang="en-GB" sz="1200"/>
                    </a:p>
                  </a:txBody>
                  <a:tcPr anchor="ctr"/>
                </a:tc>
                <a:extLst>
                  <a:ext uri="{0D108BD9-81ED-4DB2-BD59-A6C34878D82A}">
                    <a16:rowId xmlns:a16="http://schemas.microsoft.com/office/drawing/2014/main" val="3041923885"/>
                  </a:ext>
                </a:extLst>
              </a:tr>
              <a:tr h="195699">
                <a:tc>
                  <a:txBody>
                    <a:bodyPr/>
                    <a:lstStyle/>
                    <a:p>
                      <a:pPr algn="l" fontAlgn="b"/>
                      <a:r>
                        <a:rPr lang="fr-CH" sz="1200" b="0" i="0" u="none" strike="noStrike">
                          <a:solidFill>
                            <a:srgbClr val="000000"/>
                          </a:solidFill>
                          <a:effectLst/>
                          <a:latin typeface="+mn-lt"/>
                        </a:rPr>
                        <a:t>P03-05-YI</a:t>
                      </a:r>
                    </a:p>
                  </a:txBody>
                  <a:tcPr marL="9525" marR="9525" marT="9525" marB="0" anchor="ctr"/>
                </a:tc>
                <a:tc>
                  <a:txBody>
                    <a:bodyPr/>
                    <a:lstStyle/>
                    <a:p>
                      <a:pPr lvl="0" algn="l" fontAlgn="ctr"/>
                      <a:r>
                        <a:rPr lang="en-GB" sz="1200" b="0" i="0" u="none" strike="noStrike">
                          <a:solidFill>
                            <a:srgbClr val="000000"/>
                          </a:solidFill>
                          <a:effectLst/>
                          <a:latin typeface="+mn-lt"/>
                        </a:rPr>
                        <a:t>Burden of hepatocellular cancer in patients with type-2 diabetes mellitus: a 2010-2020 national cohort study</a:t>
                      </a:r>
                    </a:p>
                  </a:txBody>
                  <a:tcPr marL="9525" marR="9525" marT="9525" marB="0" anchor="ctr"/>
                </a:tc>
                <a:tc>
                  <a:txBody>
                    <a:bodyPr/>
                    <a:lstStyle/>
                    <a:p>
                      <a:pPr algn="ctr"/>
                      <a:r>
                        <a:rPr lang="en-GB" sz="1200">
                          <a:hlinkClick r:id="rId8" action="ppaction://hlinksldjump"/>
                        </a:rPr>
                        <a:t>12</a:t>
                      </a:r>
                      <a:endParaRPr lang="en-GB" sz="1200"/>
                    </a:p>
                  </a:txBody>
                  <a:tcPr anchor="ctr"/>
                </a:tc>
                <a:extLst>
                  <a:ext uri="{0D108BD9-81ED-4DB2-BD59-A6C34878D82A}">
                    <a16:rowId xmlns:a16="http://schemas.microsoft.com/office/drawing/2014/main" val="81708926"/>
                  </a:ext>
                </a:extLst>
              </a:tr>
              <a:tr h="195699">
                <a:tc>
                  <a:txBody>
                    <a:bodyPr/>
                    <a:lstStyle/>
                    <a:p>
                      <a:pPr algn="l" fontAlgn="ctr"/>
                      <a:r>
                        <a:rPr lang="fr-CH" sz="1200" b="0" i="0" u="none" strike="noStrike">
                          <a:solidFill>
                            <a:srgbClr val="000000"/>
                          </a:solidFill>
                          <a:effectLst/>
                          <a:latin typeface="+mn-lt"/>
                        </a:rPr>
                        <a:t>P03-08</a:t>
                      </a:r>
                    </a:p>
                  </a:txBody>
                  <a:tcPr marL="9525" marR="9525" marT="9525" marB="0" anchor="ctr"/>
                </a:tc>
                <a:tc>
                  <a:txBody>
                    <a:bodyPr/>
                    <a:lstStyle/>
                    <a:p>
                      <a:pPr lvl="0" algn="l" fontAlgn="ctr"/>
                      <a:r>
                        <a:rPr lang="en-GB" sz="1200" b="0" i="0" u="none" strike="noStrike">
                          <a:solidFill>
                            <a:srgbClr val="000000"/>
                          </a:solidFill>
                          <a:effectLst/>
                          <a:latin typeface="+mn-lt"/>
                        </a:rPr>
                        <a:t>Pregnancy as a unique opportunity to identify NAFLD in women: a prospective assessment</a:t>
                      </a:r>
                    </a:p>
                  </a:txBody>
                  <a:tcPr marL="9525" marR="9525" marT="9525" marB="0" anchor="ctr"/>
                </a:tc>
                <a:tc>
                  <a:txBody>
                    <a:bodyPr/>
                    <a:lstStyle/>
                    <a:p>
                      <a:pPr algn="ctr"/>
                      <a:r>
                        <a:rPr lang="en-GB" sz="1200">
                          <a:hlinkClick r:id="rId9" action="ppaction://hlinksldjump"/>
                        </a:rPr>
                        <a:t>14</a:t>
                      </a:r>
                      <a:endParaRPr lang="en-GB" sz="1200"/>
                    </a:p>
                  </a:txBody>
                  <a:tcPr anchor="ctr"/>
                </a:tc>
                <a:extLst>
                  <a:ext uri="{0D108BD9-81ED-4DB2-BD59-A6C34878D82A}">
                    <a16:rowId xmlns:a16="http://schemas.microsoft.com/office/drawing/2014/main" val="3847581762"/>
                  </a:ext>
                </a:extLst>
              </a:tr>
              <a:tr h="195699">
                <a:tc>
                  <a:txBody>
                    <a:bodyPr/>
                    <a:lstStyle/>
                    <a:p>
                      <a:pPr algn="l" fontAlgn="ctr"/>
                      <a:r>
                        <a:rPr lang="fr-CH" sz="1200" b="0" i="0" u="none" strike="noStrike">
                          <a:solidFill>
                            <a:srgbClr val="000000"/>
                          </a:solidFill>
                          <a:effectLst/>
                          <a:latin typeface="+mn-lt"/>
                        </a:rPr>
                        <a:t>P04-13 </a:t>
                      </a:r>
                    </a:p>
                  </a:txBody>
                  <a:tcPr marL="9525" marR="9525" marT="9525" marB="0" anchor="ctr"/>
                </a:tc>
                <a:tc>
                  <a:txBody>
                    <a:bodyPr/>
                    <a:lstStyle/>
                    <a:p>
                      <a:pPr lvl="0" algn="l" fontAlgn="ctr"/>
                      <a:r>
                        <a:rPr lang="en-GB" sz="1200" b="0" i="0" u="none" strike="noStrike">
                          <a:solidFill>
                            <a:srgbClr val="000000"/>
                          </a:solidFill>
                          <a:effectLst/>
                          <a:latin typeface="+mn-lt"/>
                        </a:rPr>
                        <a:t>NAFLD is associated with significantly higher risk of cardiovascular outcomes in the absence of fibrosis - a prospective UK Biobank analysis in 33,616 individuals</a:t>
                      </a:r>
                    </a:p>
                  </a:txBody>
                  <a:tcPr marL="9525" marR="9525" marT="9525" marB="0" anchor="ctr"/>
                </a:tc>
                <a:tc>
                  <a:txBody>
                    <a:bodyPr/>
                    <a:lstStyle/>
                    <a:p>
                      <a:pPr algn="ctr"/>
                      <a:r>
                        <a:rPr lang="en-GB" sz="1200">
                          <a:hlinkClick r:id="rId10" action="ppaction://hlinksldjump"/>
                        </a:rPr>
                        <a:t>16</a:t>
                      </a:r>
                      <a:endParaRPr lang="en-GB" sz="1200"/>
                    </a:p>
                  </a:txBody>
                  <a:tcPr anchor="ctr"/>
                </a:tc>
                <a:extLst>
                  <a:ext uri="{0D108BD9-81ED-4DB2-BD59-A6C34878D82A}">
                    <a16:rowId xmlns:a16="http://schemas.microsoft.com/office/drawing/2014/main" val="1867644359"/>
                  </a:ext>
                </a:extLst>
              </a:tr>
              <a:tr h="195699">
                <a:tc>
                  <a:txBody>
                    <a:bodyPr/>
                    <a:lstStyle/>
                    <a:p>
                      <a:pPr algn="l" fontAlgn="ctr"/>
                      <a:r>
                        <a:rPr lang="fr-CH" sz="1200" b="0" i="0" u="none" strike="noStrike">
                          <a:solidFill>
                            <a:srgbClr val="000000"/>
                          </a:solidFill>
                          <a:effectLst/>
                          <a:latin typeface="+mn-lt"/>
                        </a:rPr>
                        <a:t>P04-18</a:t>
                      </a:r>
                    </a:p>
                  </a:txBody>
                  <a:tcPr marL="9525" marR="9525" marT="9525" marB="0" anchor="ctr"/>
                </a:tc>
                <a:tc>
                  <a:txBody>
                    <a:bodyPr/>
                    <a:lstStyle/>
                    <a:p>
                      <a:pPr lvl="0" algn="l" fontAlgn="ctr"/>
                      <a:r>
                        <a:rPr lang="en-GB" sz="1200" b="0" i="0" u="none" strike="noStrike">
                          <a:solidFill>
                            <a:srgbClr val="000000"/>
                          </a:solidFill>
                          <a:effectLst/>
                          <a:latin typeface="+mn-lt"/>
                        </a:rPr>
                        <a:t>Proteomics and spatial transcriptomics show that ADAMTSL2 is a promising biomarker in NAFLD with significant fibrosis</a:t>
                      </a:r>
                    </a:p>
                  </a:txBody>
                  <a:tcPr marL="9525" marR="9525" marT="9525" marB="0" anchor="ctr"/>
                </a:tc>
                <a:tc>
                  <a:txBody>
                    <a:bodyPr/>
                    <a:lstStyle/>
                    <a:p>
                      <a:pPr algn="ctr"/>
                      <a:r>
                        <a:rPr lang="en-GB" sz="1200">
                          <a:hlinkClick r:id="rId11" action="ppaction://hlinksldjump"/>
                        </a:rPr>
                        <a:t>19</a:t>
                      </a:r>
                      <a:endParaRPr lang="en-GB" sz="1200"/>
                    </a:p>
                  </a:txBody>
                  <a:tcPr anchor="ctr"/>
                </a:tc>
                <a:extLst>
                  <a:ext uri="{0D108BD9-81ED-4DB2-BD59-A6C34878D82A}">
                    <a16:rowId xmlns:a16="http://schemas.microsoft.com/office/drawing/2014/main" val="4031349493"/>
                  </a:ext>
                </a:extLst>
              </a:tr>
              <a:tr h="195699">
                <a:tc>
                  <a:txBody>
                    <a:bodyPr/>
                    <a:lstStyle/>
                    <a:p>
                      <a:pPr algn="l" fontAlgn="b"/>
                      <a:r>
                        <a:rPr lang="fr-CH" sz="1200" b="0" i="0" u="none" strike="noStrike">
                          <a:solidFill>
                            <a:srgbClr val="000000"/>
                          </a:solidFill>
                          <a:effectLst/>
                          <a:latin typeface="+mn-lt"/>
                        </a:rPr>
                        <a:t>P05-04-YI</a:t>
                      </a:r>
                    </a:p>
                  </a:txBody>
                  <a:tcPr marL="9525" marR="9525" marT="9525" marB="0" anchor="ctr"/>
                </a:tc>
                <a:tc>
                  <a:txBody>
                    <a:bodyPr/>
                    <a:lstStyle/>
                    <a:p>
                      <a:pPr lvl="0" algn="l" fontAlgn="ctr"/>
                      <a:r>
                        <a:rPr lang="en-GB" sz="1200" b="0" i="0" u="none" strike="noStrike">
                          <a:solidFill>
                            <a:srgbClr val="000000"/>
                          </a:solidFill>
                          <a:effectLst/>
                          <a:latin typeface="+mn-lt"/>
                        </a:rPr>
                        <a:t>Exploring the impact of the genetic PNPLA3 I148M variant on primary human hepatic stellate cells by using healthy and diseased 3D extracellular matrix scaffolds</a:t>
                      </a:r>
                    </a:p>
                  </a:txBody>
                  <a:tcPr marL="9525" marR="9525" marT="9525" marB="0" anchor="ctr"/>
                </a:tc>
                <a:tc>
                  <a:txBody>
                    <a:bodyPr/>
                    <a:lstStyle/>
                    <a:p>
                      <a:pPr algn="ctr"/>
                      <a:r>
                        <a:rPr lang="en-GB" sz="1200">
                          <a:hlinkClick r:id="rId12" action="ppaction://hlinksldjump"/>
                        </a:rPr>
                        <a:t>21</a:t>
                      </a:r>
                      <a:endParaRPr lang="en-GB" sz="1200"/>
                    </a:p>
                  </a:txBody>
                  <a:tcPr anchor="ctr"/>
                </a:tc>
                <a:extLst>
                  <a:ext uri="{0D108BD9-81ED-4DB2-BD59-A6C34878D82A}">
                    <a16:rowId xmlns:a16="http://schemas.microsoft.com/office/drawing/2014/main" val="2888175697"/>
                  </a:ext>
                </a:extLst>
              </a:tr>
              <a:tr h="195699">
                <a:tc>
                  <a:txBody>
                    <a:bodyPr/>
                    <a:lstStyle/>
                    <a:p>
                      <a:pPr algn="l" fontAlgn="b"/>
                      <a:r>
                        <a:rPr lang="fr-CH" sz="1200" b="0" i="0" u="none" strike="noStrike">
                          <a:solidFill>
                            <a:srgbClr val="000000"/>
                          </a:solidFill>
                          <a:effectLst/>
                          <a:latin typeface="+mn-lt"/>
                        </a:rPr>
                        <a:t>P05-18-YI</a:t>
                      </a:r>
                    </a:p>
                  </a:txBody>
                  <a:tcPr marL="9525" marR="9525" marT="9525" marB="0" anchor="ctr"/>
                </a:tc>
                <a:tc>
                  <a:txBody>
                    <a:bodyPr/>
                    <a:lstStyle/>
                    <a:p>
                      <a:pPr lvl="0" algn="l" fontAlgn="ctr"/>
                      <a:r>
                        <a:rPr lang="en-US" sz="1200" b="0" i="0" u="none" strike="noStrike">
                          <a:solidFill>
                            <a:srgbClr val="000000"/>
                          </a:solidFill>
                          <a:effectLst/>
                          <a:latin typeface="+mn-lt"/>
                        </a:rPr>
                        <a:t>Monocytic macrophages as a hallmark of steatohepatitis and primary sclerosing cholangitis progression </a:t>
                      </a:r>
                      <a:endParaRPr lang="en-GB" sz="1200" b="0" i="0" u="none" strike="noStrike">
                        <a:solidFill>
                          <a:srgbClr val="000000"/>
                        </a:solidFill>
                        <a:effectLst/>
                        <a:latin typeface="+mn-lt"/>
                      </a:endParaRPr>
                    </a:p>
                  </a:txBody>
                  <a:tcPr marL="9525" marR="9525" marT="9525" marB="0" anchor="ctr"/>
                </a:tc>
                <a:tc>
                  <a:txBody>
                    <a:bodyPr/>
                    <a:lstStyle/>
                    <a:p>
                      <a:pPr algn="ctr"/>
                      <a:r>
                        <a:rPr lang="en-GB" sz="1200">
                          <a:hlinkClick r:id="rId13" action="ppaction://hlinksldjump"/>
                        </a:rPr>
                        <a:t>23</a:t>
                      </a:r>
                      <a:endParaRPr lang="en-GB" sz="1200"/>
                    </a:p>
                  </a:txBody>
                  <a:tcPr anchor="ctr"/>
                </a:tc>
                <a:extLst>
                  <a:ext uri="{0D108BD9-81ED-4DB2-BD59-A6C34878D82A}">
                    <a16:rowId xmlns:a16="http://schemas.microsoft.com/office/drawing/2014/main" val="689854949"/>
                  </a:ext>
                </a:extLst>
              </a:tr>
              <a:tr h="195699">
                <a:tc>
                  <a:txBody>
                    <a:bodyPr/>
                    <a:lstStyle/>
                    <a:p>
                      <a:pPr algn="l" fontAlgn="b"/>
                      <a:r>
                        <a:rPr lang="fr-CH" sz="1200" b="0" i="0" u="none" strike="noStrike">
                          <a:solidFill>
                            <a:srgbClr val="000000"/>
                          </a:solidFill>
                          <a:effectLst/>
                          <a:latin typeface="+mn-lt"/>
                        </a:rPr>
                        <a:t>P06-09</a:t>
                      </a:r>
                    </a:p>
                  </a:txBody>
                  <a:tcPr marL="9525" marR="9525" marT="9525" marB="0" anchor="ctr"/>
                </a:tc>
                <a:tc>
                  <a:txBody>
                    <a:bodyPr/>
                    <a:lstStyle/>
                    <a:p>
                      <a:pPr lvl="0" algn="l" fontAlgn="b"/>
                      <a:r>
                        <a:rPr lang="en-GB" sz="1200" b="0" i="0" u="none" strike="noStrike">
                          <a:solidFill>
                            <a:srgbClr val="000000"/>
                          </a:solidFill>
                          <a:effectLst/>
                          <a:latin typeface="+mn-lt"/>
                        </a:rPr>
                        <a:t>A monoclonal antibody targeting non-junctional Claudin-1 inhibits fibrosis in patient-derived models by modulating cell plasticity</a:t>
                      </a:r>
                    </a:p>
                  </a:txBody>
                  <a:tcPr marL="9525" marR="9525" marT="9525" marB="0" anchor="ctr"/>
                </a:tc>
                <a:tc>
                  <a:txBody>
                    <a:bodyPr/>
                    <a:lstStyle/>
                    <a:p>
                      <a:pPr algn="ctr"/>
                      <a:r>
                        <a:rPr lang="en-GB" sz="1200">
                          <a:hlinkClick r:id="rId14" action="ppaction://hlinksldjump"/>
                        </a:rPr>
                        <a:t>25</a:t>
                      </a:r>
                      <a:endParaRPr lang="en-GB" sz="1200"/>
                    </a:p>
                  </a:txBody>
                  <a:tcPr anchor="ctr"/>
                </a:tc>
                <a:extLst>
                  <a:ext uri="{0D108BD9-81ED-4DB2-BD59-A6C34878D82A}">
                    <a16:rowId xmlns:a16="http://schemas.microsoft.com/office/drawing/2014/main" val="482544434"/>
                  </a:ext>
                </a:extLst>
              </a:tr>
              <a:tr h="195699">
                <a:tc>
                  <a:txBody>
                    <a:bodyPr/>
                    <a:lstStyle/>
                    <a:p>
                      <a:pPr algn="l" fontAlgn="ctr"/>
                      <a:r>
                        <a:rPr lang="fr-CH" sz="1200" b="0" i="0" u="none" strike="noStrike">
                          <a:solidFill>
                            <a:srgbClr val="000000"/>
                          </a:solidFill>
                          <a:effectLst/>
                          <a:latin typeface="+mn-lt"/>
                        </a:rPr>
                        <a:t>P07-10-YI</a:t>
                      </a:r>
                    </a:p>
                  </a:txBody>
                  <a:tcPr marL="9525" marR="9525" marT="9525" marB="0" anchor="ctr"/>
                </a:tc>
                <a:tc>
                  <a:txBody>
                    <a:bodyPr/>
                    <a:lstStyle/>
                    <a:p>
                      <a:pPr lvl="0" algn="l" fontAlgn="ctr"/>
                      <a:r>
                        <a:rPr lang="en-GB" sz="1200" b="0" i="0" u="none" strike="noStrike">
                          <a:solidFill>
                            <a:srgbClr val="000000"/>
                          </a:solidFill>
                          <a:effectLst/>
                          <a:latin typeface="+mn-lt"/>
                        </a:rPr>
                        <a:t>Double-blinded randomized controlled trial assessing the effect of consecutive faecal microbiota transplantation (FMT) on hepatic steatosis in patients with non-alcoholic fatty liver disease (NAFLD)</a:t>
                      </a:r>
                    </a:p>
                  </a:txBody>
                  <a:tcPr marL="9525" marR="9525" marT="9525" marB="0" anchor="ctr"/>
                </a:tc>
                <a:tc>
                  <a:txBody>
                    <a:bodyPr/>
                    <a:lstStyle/>
                    <a:p>
                      <a:pPr algn="ctr"/>
                      <a:r>
                        <a:rPr lang="en-GB" sz="1200">
                          <a:hlinkClick r:id="rId15" action="ppaction://hlinksldjump"/>
                        </a:rPr>
                        <a:t>27</a:t>
                      </a:r>
                      <a:endParaRPr lang="en-GB" sz="1200"/>
                    </a:p>
                  </a:txBody>
                  <a:tcPr anchor="ctr"/>
                </a:tc>
                <a:extLst>
                  <a:ext uri="{0D108BD9-81ED-4DB2-BD59-A6C34878D82A}">
                    <a16:rowId xmlns:a16="http://schemas.microsoft.com/office/drawing/2014/main" val="3469102825"/>
                  </a:ext>
                </a:extLst>
              </a:tr>
            </a:tbl>
          </a:graphicData>
        </a:graphic>
      </p:graphicFrame>
    </p:spTree>
    <p:custDataLst>
      <p:tags r:id="rId1"/>
    </p:custDataLst>
    <p:extLst>
      <p:ext uri="{BB962C8B-B14F-4D97-AF65-F5344CB8AC3E}">
        <p14:creationId xmlns:p14="http://schemas.microsoft.com/office/powerpoint/2010/main" val="382696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2C141-A471-4F95-A8D2-74EB5F8E27A0}"/>
              </a:ext>
            </a:extLst>
          </p:cNvPr>
          <p:cNvPicPr>
            <a:picLocks noChangeAspect="1"/>
          </p:cNvPicPr>
          <p:nvPr/>
        </p:nvPicPr>
        <p:blipFill>
          <a:blip r:embed="rId4"/>
          <a:stretch>
            <a:fillRect/>
          </a:stretch>
        </p:blipFill>
        <p:spPr>
          <a:xfrm>
            <a:off x="3096928" y="4210940"/>
            <a:ext cx="5285690" cy="2310584"/>
          </a:xfrm>
          <a:prstGeom prst="rect">
            <a:avLst/>
          </a:prstGeom>
        </p:spPr>
      </p:pic>
      <p:sp>
        <p:nvSpPr>
          <p:cNvPr id="31745" name="Title 4"/>
          <p:cNvSpPr>
            <a:spLocks noGrp="1"/>
          </p:cNvSpPr>
          <p:nvPr>
            <p:ph type="title"/>
          </p:nvPr>
        </p:nvSpPr>
        <p:spPr>
          <a:xfrm>
            <a:off x="425450" y="141288"/>
            <a:ext cx="10494963" cy="769937"/>
          </a:xfrm>
        </p:spPr>
        <p:txBody>
          <a:bodyPr>
            <a:noAutofit/>
          </a:bodyPr>
          <a:lstStyle/>
          <a:p>
            <a:pPr lvl="0" algn="l" fontAlgn="b"/>
            <a:r>
              <a:rPr lang="en-US" sz="2500" b="0" i="0" u="none" strike="noStrike">
                <a:effectLst/>
              </a:rPr>
              <a:t>Sodium-glucose cotransporter 2 inhibitor versus sulfonylurea in patients with type 2 diabetes and nonalcoholic fatty liver disease</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Takeshita Y, et al. NAFLD Summit 2022; </a:t>
            </a:r>
            <a:r>
              <a:rPr lang="en-US"/>
              <a:t>P01-03</a:t>
            </a:r>
            <a:r>
              <a:rPr lang="en-US" sz="1800">
                <a:effectLst/>
                <a:latin typeface="Times New Roman" panose="02020603050405020304" pitchFamily="18" charset="0"/>
                <a:ea typeface="Times New Roman" panose="02020603050405020304" pitchFamily="18" charset="0"/>
              </a:rPr>
              <a:t> </a:t>
            </a:r>
            <a:endParaRPr lang="en-GB"/>
          </a:p>
        </p:txBody>
      </p:sp>
      <p:sp>
        <p:nvSpPr>
          <p:cNvPr id="10" name="Content Placeholder 9"/>
          <p:cNvSpPr>
            <a:spLocks noGrp="1"/>
          </p:cNvSpPr>
          <p:nvPr>
            <p:ph sz="half" idx="11"/>
          </p:nvPr>
        </p:nvSpPr>
        <p:spPr>
          <a:xfrm>
            <a:off x="423116" y="1108908"/>
            <a:ext cx="11329798" cy="2468425"/>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US" altLang="ja-JP" sz="1600">
                <a:effectLst/>
                <a:ea typeface="Arial" panose="020B0604020202020204" pitchFamily="34" charset="0"/>
                <a:cs typeface="Times New Roman" panose="02020603050405020304" pitchFamily="18" charset="0"/>
              </a:rPr>
              <a:t>The clinicopathological analyses revealed that the reduction in HbA1c contribute to the reduction in liver fibrosis scores during the histological course of NAFLD development </a:t>
            </a:r>
          </a:p>
          <a:p>
            <a:pPr>
              <a:defRPr/>
            </a:pPr>
            <a:r>
              <a:rPr lang="en-US" altLang="ja-JP" sz="1600">
                <a:effectLst/>
                <a:ea typeface="Arial" panose="020B0604020202020204" pitchFamily="34" charset="0"/>
                <a:cs typeface="Times New Roman" panose="02020603050405020304" pitchFamily="18" charset="0"/>
              </a:rPr>
              <a:t>SGLT2 inhibitors exert protective effects on liver enzymes and liver steatosis on NAFLD in type 2 diabetes participants evaluated with magnetic resonance spectrometry </a:t>
            </a:r>
          </a:p>
          <a:p>
            <a:pPr>
              <a:defRPr/>
            </a:pPr>
            <a:r>
              <a:rPr lang="en-US" altLang="ja-JP" sz="1600">
                <a:effectLst/>
                <a:ea typeface="Arial" panose="020B0604020202020204" pitchFamily="34" charset="0"/>
                <a:cs typeface="Times New Roman" panose="02020603050405020304" pitchFamily="18" charset="0"/>
              </a:rPr>
              <a:t>However, m</a:t>
            </a:r>
            <a:r>
              <a:rPr lang="en-US" altLang="ja-JP" sz="1600">
                <a:ea typeface="Arial" panose="020B0604020202020204" pitchFamily="34" charset="0"/>
                <a:cs typeface="Times New Roman" panose="02020603050405020304" pitchFamily="18" charset="0"/>
              </a:rPr>
              <a:t>ost studies lack a </a:t>
            </a:r>
            <a:r>
              <a:rPr lang="en-US" altLang="ja-JP" sz="1600">
                <a:effectLst/>
                <a:ea typeface="Arial" panose="020B0604020202020204" pitchFamily="34" charset="0"/>
                <a:cs typeface="Times New Roman" panose="02020603050405020304" pitchFamily="18" charset="0"/>
              </a:rPr>
              <a:t>control group or histological examination since the natural course of the disease or tight glycemic control may ameliorate liver histology in some participants with NAFLD</a:t>
            </a:r>
            <a:endParaRPr lang="ja-JP" altLang="en-US" sz="1600">
              <a:ea typeface="+mj-ea"/>
              <a:cs typeface="Times New Roman" panose="02020603050405020304" pitchFamily="18" charset="0"/>
            </a:endParaRPr>
          </a:p>
          <a:p>
            <a:pPr fontAlgn="auto">
              <a:spcAft>
                <a:spcPts val="0"/>
              </a:spcAft>
              <a:buFont typeface="Arial" panose="020B0604020202020204" pitchFamily="34" charset="0"/>
              <a:buChar char="•"/>
              <a:defRPr/>
            </a:pPr>
            <a:r>
              <a:rPr lang="en-US" sz="1600" b="1">
                <a:solidFill>
                  <a:sysClr val="windowText" lastClr="000000"/>
                </a:solidFill>
                <a:cs typeface="Arial" panose="020B0604020202020204" pitchFamily="34" charset="0"/>
              </a:rPr>
              <a:t>AIM:</a:t>
            </a:r>
            <a:r>
              <a:rPr lang="en-US" sz="1600">
                <a:solidFill>
                  <a:sysClr val="windowText" lastClr="000000"/>
                </a:solidFill>
                <a:cs typeface="Arial" panose="020B0604020202020204" pitchFamily="34" charset="0"/>
              </a:rPr>
              <a:t> to investigate the </a:t>
            </a:r>
            <a:r>
              <a:rPr lang="en-GB" sz="1600">
                <a:solidFill>
                  <a:sysClr val="windowText" lastClr="000000"/>
                </a:solidFill>
                <a:cs typeface="Arial" panose="020B0604020202020204" pitchFamily="34" charset="0"/>
              </a:rPr>
              <a:t>efficacy </a:t>
            </a:r>
            <a:r>
              <a:rPr lang="en-US" altLang="ja-JP" sz="1600">
                <a:solidFill>
                  <a:sysClr val="windowText" lastClr="000000"/>
                </a:solidFill>
                <a:cs typeface="Arial" panose="020B0604020202020204" pitchFamily="34" charset="0"/>
              </a:rPr>
              <a:t>SGLT2 inhibitor tofogliflozin and sulfonylurea glimepiride, which both lower glucose levels, in NAFLD participants with type 2 diabetes</a:t>
            </a:r>
            <a:endParaRPr lang="en-US" sz="1600">
              <a:solidFill>
                <a:sysClr val="windowText" lastClr="000000"/>
              </a:solidFill>
              <a:cs typeface="Arial" panose="020B0604020202020204" pitchFamily="34" charset="0"/>
            </a:endParaRPr>
          </a:p>
        </p:txBody>
      </p:sp>
      <p:pic>
        <p:nvPicPr>
          <p:cNvPr id="11" name="Picture 10">
            <a:hlinkClick r:id="rId5"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52" name="Content Placeholder 1">
            <a:extLst>
              <a:ext uri="{FF2B5EF4-FFF2-40B4-BE49-F238E27FC236}">
                <a16:creationId xmlns:a16="http://schemas.microsoft.com/office/drawing/2014/main" id="{BE0BA03F-2DEA-442D-AD25-933C25BBA724}"/>
              </a:ext>
            </a:extLst>
          </p:cNvPr>
          <p:cNvSpPr txBox="1">
            <a:spLocks/>
          </p:cNvSpPr>
          <p:nvPr/>
        </p:nvSpPr>
        <p:spPr>
          <a:xfrm>
            <a:off x="423117" y="3729024"/>
            <a:ext cx="1629239"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cxnSp>
        <p:nvCxnSpPr>
          <p:cNvPr id="51" name="Straight Connector 69">
            <a:extLst>
              <a:ext uri="{FF2B5EF4-FFF2-40B4-BE49-F238E27FC236}">
                <a16:creationId xmlns:a16="http://schemas.microsoft.com/office/drawing/2014/main" id="{3A0FB49E-5C67-4C1D-BD6A-BF291BFB69DD}"/>
              </a:ext>
            </a:extLst>
          </p:cNvPr>
          <p:cNvCxnSpPr>
            <a:cxnSpLocks/>
          </p:cNvCxnSpPr>
          <p:nvPr/>
        </p:nvCxnSpPr>
        <p:spPr bwMode="auto">
          <a:xfrm>
            <a:off x="516000" y="3658277"/>
            <a:ext cx="11160000" cy="0"/>
          </a:xfrm>
          <a:prstGeom prst="line">
            <a:avLst/>
          </a:prstGeom>
          <a:noFill/>
          <a:ln w="9525" algn="ctr">
            <a:solidFill>
              <a:srgbClr val="19478A"/>
            </a:solidFill>
            <a:round/>
            <a:headEnd/>
            <a:tailEnd/>
          </a:ln>
        </p:spPr>
      </p:cxnSp>
      <p:sp>
        <p:nvSpPr>
          <p:cNvPr id="55" name="Rectangle 54">
            <a:extLst>
              <a:ext uri="{FF2B5EF4-FFF2-40B4-BE49-F238E27FC236}">
                <a16:creationId xmlns:a16="http://schemas.microsoft.com/office/drawing/2014/main" id="{742520D0-D0B5-4DAC-9B8B-46654F42F5DA}"/>
              </a:ext>
            </a:extLst>
          </p:cNvPr>
          <p:cNvSpPr/>
          <p:nvPr/>
        </p:nvSpPr>
        <p:spPr>
          <a:xfrm>
            <a:off x="4604604" y="6099076"/>
            <a:ext cx="751444" cy="626933"/>
          </a:xfrm>
          <a:prstGeom prst="rect">
            <a:avLst/>
          </a:prstGeom>
          <a:solidFill>
            <a:schemeClr val="bg1"/>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F0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n=6 (15%)</a:t>
            </a:r>
          </a:p>
        </p:txBody>
      </p:sp>
      <p:sp>
        <p:nvSpPr>
          <p:cNvPr id="69" name="Rectangle 68">
            <a:extLst>
              <a:ext uri="{FF2B5EF4-FFF2-40B4-BE49-F238E27FC236}">
                <a16:creationId xmlns:a16="http://schemas.microsoft.com/office/drawing/2014/main" id="{7E627BA9-4EE1-451E-88BF-DF8F0259B818}"/>
              </a:ext>
            </a:extLst>
          </p:cNvPr>
          <p:cNvSpPr/>
          <p:nvPr/>
        </p:nvSpPr>
        <p:spPr>
          <a:xfrm>
            <a:off x="4605270" y="5391866"/>
            <a:ext cx="751443" cy="626933"/>
          </a:xfrm>
          <a:prstGeom prst="rect">
            <a:avLst/>
          </a:prstGeom>
          <a:solidFill>
            <a:srgbClr val="E6F4F4"/>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F1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n=18 (45%)</a:t>
            </a:r>
          </a:p>
        </p:txBody>
      </p:sp>
      <p:sp>
        <p:nvSpPr>
          <p:cNvPr id="72" name="Rectangle 71">
            <a:extLst>
              <a:ext uri="{FF2B5EF4-FFF2-40B4-BE49-F238E27FC236}">
                <a16:creationId xmlns:a16="http://schemas.microsoft.com/office/drawing/2014/main" id="{7E3D99E5-F072-41C4-8798-63B677FBC389}"/>
              </a:ext>
            </a:extLst>
          </p:cNvPr>
          <p:cNvSpPr/>
          <p:nvPr/>
        </p:nvSpPr>
        <p:spPr>
          <a:xfrm>
            <a:off x="4605254" y="4681338"/>
            <a:ext cx="751443" cy="626933"/>
          </a:xfrm>
          <a:prstGeom prst="rect">
            <a:avLst/>
          </a:prstGeom>
          <a:solidFill>
            <a:srgbClr val="B5DFDD"/>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F2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n=11 (27.5%)</a:t>
            </a:r>
          </a:p>
        </p:txBody>
      </p:sp>
      <p:sp>
        <p:nvSpPr>
          <p:cNvPr id="73" name="Rectangle 72">
            <a:extLst>
              <a:ext uri="{FF2B5EF4-FFF2-40B4-BE49-F238E27FC236}">
                <a16:creationId xmlns:a16="http://schemas.microsoft.com/office/drawing/2014/main" id="{BFD3E3E4-8233-4373-A631-B6B6BECB3175}"/>
              </a:ext>
            </a:extLst>
          </p:cNvPr>
          <p:cNvSpPr/>
          <p:nvPr/>
        </p:nvSpPr>
        <p:spPr>
          <a:xfrm>
            <a:off x="4602113" y="3972460"/>
            <a:ext cx="751444" cy="6269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F3</a:t>
            </a:r>
            <a:r>
              <a:rPr lang="fr-CH" sz="1200">
                <a:solidFill>
                  <a:srgbClr val="FFFFFF"/>
                </a:solidFill>
                <a:latin typeface="Arial" panose="020B0604020202020204"/>
              </a:rPr>
              <a:t>-</a:t>
            </a:r>
            <a:r>
              <a:rPr kumimoji="0" lang="en-US" altLang="ja-JP" sz="1200" b="0" i="0" u="none" strike="noStrike" kern="1200" cap="none" spc="0" normalizeH="0" baseline="0" noProof="0">
                <a:ln>
                  <a:noFill/>
                </a:ln>
                <a:solidFill>
                  <a:srgbClr val="FFFFFF"/>
                </a:solidFill>
                <a:effectLst/>
                <a:uLnTx/>
                <a:uFillTx/>
                <a:latin typeface="Arial" panose="020B0604020202020204"/>
                <a:ea typeface="+mn-ea"/>
                <a:cs typeface="+mn-cs"/>
              </a:rPr>
              <a:t>4</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 n=5 (12.5%)</a:t>
            </a:r>
          </a:p>
        </p:txBody>
      </p:sp>
      <p:cxnSp>
        <p:nvCxnSpPr>
          <p:cNvPr id="81" name="Connector: Elbow 80">
            <a:extLst>
              <a:ext uri="{FF2B5EF4-FFF2-40B4-BE49-F238E27FC236}">
                <a16:creationId xmlns:a16="http://schemas.microsoft.com/office/drawing/2014/main" id="{0F868C1A-5311-4DD1-B3D7-6840ADF51E20}"/>
              </a:ext>
            </a:extLst>
          </p:cNvPr>
          <p:cNvCxnSpPr>
            <a:cxnSpLocks/>
          </p:cNvCxnSpPr>
          <p:nvPr/>
        </p:nvCxnSpPr>
        <p:spPr>
          <a:xfrm>
            <a:off x="2469144" y="5356470"/>
            <a:ext cx="586965" cy="199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A0DD37D-7CE3-452A-962F-446DAB5D25CB}"/>
              </a:ext>
            </a:extLst>
          </p:cNvPr>
          <p:cNvSpPr/>
          <p:nvPr/>
        </p:nvSpPr>
        <p:spPr>
          <a:xfrm>
            <a:off x="917293" y="4650113"/>
            <a:ext cx="2247062" cy="1413226"/>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Japanese participants with biopsy-confirmed NAFLD and T2D</a:t>
            </a:r>
          </a:p>
        </p:txBody>
      </p:sp>
      <p:sp>
        <p:nvSpPr>
          <p:cNvPr id="87" name="Rectangle 86">
            <a:extLst>
              <a:ext uri="{FF2B5EF4-FFF2-40B4-BE49-F238E27FC236}">
                <a16:creationId xmlns:a16="http://schemas.microsoft.com/office/drawing/2014/main" id="{F1DBA6E8-6231-47D2-9C29-C4D5381F1C52}"/>
              </a:ext>
            </a:extLst>
          </p:cNvPr>
          <p:cNvSpPr/>
          <p:nvPr/>
        </p:nvSpPr>
        <p:spPr>
          <a:xfrm>
            <a:off x="6256079" y="4382100"/>
            <a:ext cx="1657407" cy="692211"/>
          </a:xfrm>
          <a:prstGeom prst="rect">
            <a:avLst/>
          </a:prstGeom>
          <a:solidFill>
            <a:schemeClr val="bg2">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20 mg tofogliflozin, 1x/day </a:t>
            </a:r>
          </a:p>
        </p:txBody>
      </p:sp>
      <p:sp>
        <p:nvSpPr>
          <p:cNvPr id="90" name="TextBox 89">
            <a:extLst>
              <a:ext uri="{FF2B5EF4-FFF2-40B4-BE49-F238E27FC236}">
                <a16:creationId xmlns:a16="http://schemas.microsoft.com/office/drawing/2014/main" id="{5F7D8DA3-B2B3-49F5-8BFA-00008C1D4574}"/>
              </a:ext>
            </a:extLst>
          </p:cNvPr>
          <p:cNvSpPr txBox="1"/>
          <p:nvPr/>
        </p:nvSpPr>
        <p:spPr>
          <a:xfrm>
            <a:off x="5817410" y="4044620"/>
            <a:ext cx="2554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a:ea typeface="+mn-ea"/>
                <a:cs typeface="+mn-cs"/>
              </a:rPr>
              <a:t>48 weeks of treatment</a:t>
            </a:r>
          </a:p>
        </p:txBody>
      </p:sp>
      <p:sp>
        <p:nvSpPr>
          <p:cNvPr id="91" name="Rectangle 90">
            <a:extLst>
              <a:ext uri="{FF2B5EF4-FFF2-40B4-BE49-F238E27FC236}">
                <a16:creationId xmlns:a16="http://schemas.microsoft.com/office/drawing/2014/main" id="{0B127405-F924-4280-925A-65464C5E104C}"/>
              </a:ext>
            </a:extLst>
          </p:cNvPr>
          <p:cNvSpPr/>
          <p:nvPr/>
        </p:nvSpPr>
        <p:spPr>
          <a:xfrm>
            <a:off x="8295727" y="4652189"/>
            <a:ext cx="2589180" cy="1328424"/>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Primary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The percentage of participants with at least an improvement in all individual scores for histological categories by at least one point</a:t>
            </a:r>
            <a:endParaRPr kumimoji="0" lang="en-CH" sz="14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
        <p:nvSpPr>
          <p:cNvPr id="92" name="Oval 91">
            <a:extLst>
              <a:ext uri="{FF2B5EF4-FFF2-40B4-BE49-F238E27FC236}">
                <a16:creationId xmlns:a16="http://schemas.microsoft.com/office/drawing/2014/main" id="{042EC601-74CC-43BA-AD1B-2479E13B8606}"/>
              </a:ext>
            </a:extLst>
          </p:cNvPr>
          <p:cNvSpPr/>
          <p:nvPr/>
        </p:nvSpPr>
        <p:spPr>
          <a:xfrm>
            <a:off x="3298494" y="5171724"/>
            <a:ext cx="880337" cy="374085"/>
          </a:xfrm>
          <a:prstGeom prst="ellipse">
            <a:avLst/>
          </a:prstGeom>
          <a:solidFill>
            <a:srgbClr val="976CA4"/>
          </a:solidFill>
          <a:ln w="254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rial" panose="020B0604020202020204"/>
                <a:ea typeface="+mn-ea"/>
                <a:cs typeface="+mn-cs"/>
              </a:rPr>
              <a:t>n=40</a:t>
            </a:r>
          </a:p>
        </p:txBody>
      </p:sp>
      <p:sp>
        <p:nvSpPr>
          <p:cNvPr id="93" name="Rectangle 92">
            <a:extLst>
              <a:ext uri="{FF2B5EF4-FFF2-40B4-BE49-F238E27FC236}">
                <a16:creationId xmlns:a16="http://schemas.microsoft.com/office/drawing/2014/main" id="{3F779E24-CDA7-4DD9-9D0C-641AF6C23199}"/>
              </a:ext>
            </a:extLst>
          </p:cNvPr>
          <p:cNvSpPr/>
          <p:nvPr/>
        </p:nvSpPr>
        <p:spPr>
          <a:xfrm>
            <a:off x="6241594" y="5442328"/>
            <a:ext cx="1657407" cy="883745"/>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0.5-6.0 mg (final mean dose 0.8 mg) glimepiride, 1x/day </a:t>
            </a:r>
          </a:p>
        </p:txBody>
      </p:sp>
      <p:sp>
        <p:nvSpPr>
          <p:cNvPr id="78" name="Rectangle 77">
            <a:extLst>
              <a:ext uri="{FF2B5EF4-FFF2-40B4-BE49-F238E27FC236}">
                <a16:creationId xmlns:a16="http://schemas.microsoft.com/office/drawing/2014/main" id="{DC6D2767-B4D1-4CFA-978B-BFB3D1042124}"/>
              </a:ext>
            </a:extLst>
          </p:cNvPr>
          <p:cNvSpPr/>
          <p:nvPr/>
        </p:nvSpPr>
        <p:spPr>
          <a:xfrm>
            <a:off x="7467962" y="5276606"/>
            <a:ext cx="180000" cy="15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TextBox 93">
            <a:extLst>
              <a:ext uri="{FF2B5EF4-FFF2-40B4-BE49-F238E27FC236}">
                <a16:creationId xmlns:a16="http://schemas.microsoft.com/office/drawing/2014/main" id="{D57D2C16-AFA9-4209-9F40-00C15A694972}"/>
              </a:ext>
            </a:extLst>
          </p:cNvPr>
          <p:cNvSpPr txBox="1"/>
          <p:nvPr/>
        </p:nvSpPr>
        <p:spPr>
          <a:xfrm>
            <a:off x="3259929" y="4607917"/>
            <a:ext cx="95189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Mean age: 53.9 years</a:t>
            </a:r>
          </a:p>
        </p:txBody>
      </p:sp>
      <p:sp>
        <p:nvSpPr>
          <p:cNvPr id="95" name="TextBox 94">
            <a:extLst>
              <a:ext uri="{FF2B5EF4-FFF2-40B4-BE49-F238E27FC236}">
                <a16:creationId xmlns:a16="http://schemas.microsoft.com/office/drawing/2014/main" id="{0FFBF8FC-902E-43A5-9B2E-FDF1527081A3}"/>
              </a:ext>
            </a:extLst>
          </p:cNvPr>
          <p:cNvSpPr txBox="1"/>
          <p:nvPr/>
        </p:nvSpPr>
        <p:spPr>
          <a:xfrm>
            <a:off x="4285641" y="3691443"/>
            <a:ext cx="13843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Fibrosis stage</a:t>
            </a:r>
          </a:p>
        </p:txBody>
      </p:sp>
      <p:sp>
        <p:nvSpPr>
          <p:cNvPr id="4" name="テキスト ボックス 3">
            <a:extLst>
              <a:ext uri="{FF2B5EF4-FFF2-40B4-BE49-F238E27FC236}">
                <a16:creationId xmlns:a16="http://schemas.microsoft.com/office/drawing/2014/main" id="{D2F6ADC0-4FD5-26B2-82AB-E71A0FB8FEDE}"/>
              </a:ext>
            </a:extLst>
          </p:cNvPr>
          <p:cNvSpPr txBox="1"/>
          <p:nvPr/>
        </p:nvSpPr>
        <p:spPr>
          <a:xfrm>
            <a:off x="519447" y="4145905"/>
            <a:ext cx="31005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1400" b="0" i="0" u="none" strike="noStrike" kern="1200" cap="none" spc="0" normalizeH="0" baseline="0" noProof="0">
                <a:ln>
                  <a:noFill/>
                </a:ln>
                <a:solidFill>
                  <a:prstClr val="black"/>
                </a:solidFill>
                <a:effectLst/>
                <a:uLnTx/>
                <a:uFillTx/>
                <a:latin typeface="Arial" panose="020B0604020202020204"/>
                <a:ea typeface="+mn-ea"/>
                <a:cs typeface="+mn-cs"/>
              </a:rPr>
              <a:t>Randomized, open-label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1400" b="0" i="0" u="none" strike="noStrike" kern="1200" cap="none" spc="0" normalizeH="0" baseline="0" noProof="0">
                <a:ln>
                  <a:noFill/>
                </a:ln>
                <a:solidFill>
                  <a:prstClr val="black"/>
                </a:solidFill>
                <a:effectLst/>
                <a:uLnTx/>
                <a:uFillTx/>
                <a:latin typeface="Arial" panose="020B0604020202020204"/>
                <a:ea typeface="+mn-ea"/>
                <a:cs typeface="+mn-cs"/>
              </a:rPr>
              <a:t>and parallel-group trial</a:t>
            </a:r>
          </a:p>
        </p:txBody>
      </p:sp>
    </p:spTree>
    <p:custDataLst>
      <p:tags r:id="rId1"/>
    </p:custDataLst>
    <p:extLst>
      <p:ext uri="{BB962C8B-B14F-4D97-AF65-F5344CB8AC3E}">
        <p14:creationId xmlns:p14="http://schemas.microsoft.com/office/powerpoint/2010/main" val="411033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500" b="0" i="0" u="none" strike="noStrike">
                <a:effectLst/>
              </a:rPr>
              <a:t>Sodium-glucose cotransporter 2 inhibitor versus sulfonylurea in patients with type 2 diabetes and nonalcoholic fatty liver disease</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Takeshita Y, et al. NAFLD Summit 2022; </a:t>
            </a:r>
            <a:r>
              <a:rPr lang="en-US"/>
              <a:t>P01-03</a:t>
            </a:r>
            <a:r>
              <a:rPr lang="en-US" sz="1800">
                <a:effectLst/>
                <a:latin typeface="Times New Roman" panose="02020603050405020304" pitchFamily="18" charset="0"/>
                <a:ea typeface="Times New Roman" panose="02020603050405020304" pitchFamily="18" charset="0"/>
              </a:rPr>
              <a:t> </a:t>
            </a:r>
            <a:endParaRPr lang="en-GB"/>
          </a:p>
        </p:txBody>
      </p:sp>
      <p:sp>
        <p:nvSpPr>
          <p:cNvPr id="24" name="Content Placeholder 1">
            <a:extLst>
              <a:ext uri="{FF2B5EF4-FFF2-40B4-BE49-F238E27FC236}">
                <a16:creationId xmlns:a16="http://schemas.microsoft.com/office/drawing/2014/main" id="{54EEF342-9EA4-4D15-8455-07F6BCCE50DE}"/>
              </a:ext>
            </a:extLst>
          </p:cNvPr>
          <p:cNvSpPr txBox="1">
            <a:spLocks/>
          </p:cNvSpPr>
          <p:nvPr/>
        </p:nvSpPr>
        <p:spPr>
          <a:xfrm>
            <a:off x="425451" y="1104449"/>
            <a:ext cx="1445774"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graphicFrame>
        <p:nvGraphicFramePr>
          <p:cNvPr id="73" name="Table 6">
            <a:extLst>
              <a:ext uri="{FF2B5EF4-FFF2-40B4-BE49-F238E27FC236}">
                <a16:creationId xmlns:a16="http://schemas.microsoft.com/office/drawing/2014/main" id="{4BF01B48-1C6F-43A6-A079-AE0EB18A6CB4}"/>
              </a:ext>
            </a:extLst>
          </p:cNvPr>
          <p:cNvGraphicFramePr>
            <a:graphicFrameLocks noGrp="1"/>
          </p:cNvGraphicFramePr>
          <p:nvPr/>
        </p:nvGraphicFramePr>
        <p:xfrm>
          <a:off x="222085" y="1504559"/>
          <a:ext cx="5435998" cy="5010785"/>
        </p:xfrm>
        <a:graphic>
          <a:graphicData uri="http://schemas.openxmlformats.org/drawingml/2006/table">
            <a:tbl>
              <a:tblPr firstRow="1" bandRow="1">
                <a:tableStyleId>{5C22544A-7EE6-4342-B048-85BDC9FD1C3A}</a:tableStyleId>
              </a:tblPr>
              <a:tblGrid>
                <a:gridCol w="1700706">
                  <a:extLst>
                    <a:ext uri="{9D8B030D-6E8A-4147-A177-3AD203B41FA5}">
                      <a16:colId xmlns:a16="http://schemas.microsoft.com/office/drawing/2014/main" val="3916713338"/>
                    </a:ext>
                  </a:extLst>
                </a:gridCol>
                <a:gridCol w="534659">
                  <a:extLst>
                    <a:ext uri="{9D8B030D-6E8A-4147-A177-3AD203B41FA5}">
                      <a16:colId xmlns:a16="http://schemas.microsoft.com/office/drawing/2014/main" val="80582186"/>
                    </a:ext>
                  </a:extLst>
                </a:gridCol>
                <a:gridCol w="342900">
                  <a:extLst>
                    <a:ext uri="{9D8B030D-6E8A-4147-A177-3AD203B41FA5}">
                      <a16:colId xmlns:a16="http://schemas.microsoft.com/office/drawing/2014/main" val="3810441170"/>
                    </a:ext>
                  </a:extLst>
                </a:gridCol>
                <a:gridCol w="581025">
                  <a:extLst>
                    <a:ext uri="{9D8B030D-6E8A-4147-A177-3AD203B41FA5}">
                      <a16:colId xmlns:a16="http://schemas.microsoft.com/office/drawing/2014/main" val="324490091"/>
                    </a:ext>
                  </a:extLst>
                </a:gridCol>
                <a:gridCol w="461501">
                  <a:extLst>
                    <a:ext uri="{9D8B030D-6E8A-4147-A177-3AD203B41FA5}">
                      <a16:colId xmlns:a16="http://schemas.microsoft.com/office/drawing/2014/main" val="493428499"/>
                    </a:ext>
                  </a:extLst>
                </a:gridCol>
                <a:gridCol w="346664">
                  <a:extLst>
                    <a:ext uri="{9D8B030D-6E8A-4147-A177-3AD203B41FA5}">
                      <a16:colId xmlns:a16="http://schemas.microsoft.com/office/drawing/2014/main" val="1893790620"/>
                    </a:ext>
                  </a:extLst>
                </a:gridCol>
                <a:gridCol w="524090">
                  <a:extLst>
                    <a:ext uri="{9D8B030D-6E8A-4147-A177-3AD203B41FA5}">
                      <a16:colId xmlns:a16="http://schemas.microsoft.com/office/drawing/2014/main" val="3072605966"/>
                    </a:ext>
                  </a:extLst>
                </a:gridCol>
                <a:gridCol w="944453">
                  <a:extLst>
                    <a:ext uri="{9D8B030D-6E8A-4147-A177-3AD203B41FA5}">
                      <a16:colId xmlns:a16="http://schemas.microsoft.com/office/drawing/2014/main" val="1033098541"/>
                    </a:ext>
                  </a:extLst>
                </a:gridCol>
              </a:tblGrid>
              <a:tr h="73221">
                <a:tc>
                  <a:txBody>
                    <a:bodyPr/>
                    <a:lstStyle/>
                    <a:p>
                      <a:r>
                        <a:rPr lang="en-GB" sz="1000">
                          <a:latin typeface="+mn-lt"/>
                          <a:cs typeface="Arial" panose="020B0604020202020204" pitchFamily="34" charset="0"/>
                        </a:rPr>
                        <a:t> Histologic features</a:t>
                      </a:r>
                    </a:p>
                  </a:txBody>
                  <a:tcPr marL="0" marR="0" marT="0" marB="0"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rPr>
                        <a:t>Tofogliflozin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(n=20)</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bg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bg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bg1"/>
                          </a:solidFill>
                          <a:latin typeface="+mn-lt"/>
                          <a:ea typeface="+mn-ea"/>
                          <a:cs typeface="+mn-cs"/>
                        </a:rPr>
                        <a:t>Glimepiride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bg1"/>
                          </a:solidFill>
                          <a:latin typeface="+mn-lt"/>
                          <a:ea typeface="+mn-ea"/>
                          <a:cs typeface="+mn-cs"/>
                        </a:rPr>
                        <a:t>(n=20)</a:t>
                      </a:r>
                      <a:endParaRPr lang="en-GB" sz="1000">
                        <a:solidFill>
                          <a:schemeClr val="bg1"/>
                        </a:solidFill>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bg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bg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bg1"/>
                          </a:solidFill>
                          <a:latin typeface="+mn-lt"/>
                          <a:ea typeface="+mn-ea"/>
                          <a:cs typeface="+mn-cs"/>
                        </a:rPr>
                        <a:t>P value (</a:t>
                      </a:r>
                      <a:r>
                        <a:rPr lang="en-GB" sz="1000">
                          <a:solidFill>
                            <a:schemeClr val="bg1"/>
                          </a:solidFill>
                          <a:latin typeface="+mn-lt"/>
                        </a:rPr>
                        <a:t>Tofogliflozin</a:t>
                      </a:r>
                      <a:r>
                        <a:rPr lang="en-GB" sz="1000" kern="1200">
                          <a:solidFill>
                            <a:schemeClr val="bg1"/>
                          </a:solidFill>
                          <a:latin typeface="+mn-lt"/>
                          <a:ea typeface="+mn-ea"/>
                          <a:cs typeface="+mn-cs"/>
                        </a:rPr>
                        <a:t> vs. Glimepiride)‡</a:t>
                      </a:r>
                      <a:endParaRPr lang="en-GB" sz="1000">
                        <a:solidFill>
                          <a:schemeClr val="bg1"/>
                        </a:solidFill>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80973322"/>
                  </a:ext>
                </a:extLst>
              </a:tr>
              <a:tr h="50165">
                <a:tc>
                  <a:txBody>
                    <a:bodyPr/>
                    <a:lstStyle/>
                    <a:p>
                      <a:endParaRPr lang="en-GB" sz="1000">
                        <a:latin typeface="+mn-lt"/>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Before</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After</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P Value†</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Before</a:t>
                      </a:r>
                    </a:p>
                  </a:txBody>
                  <a:tcPr marL="0" marR="0" marT="0"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After</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mn-lt"/>
                          <a:cs typeface="Arial" panose="020B0604020202020204" pitchFamily="34" charset="0"/>
                        </a:rPr>
                        <a:t>P Value†</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bg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42123521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latin typeface="+mn-lt"/>
                          <a:cs typeface="Arial" panose="020B0604020202020204" pitchFamily="34" charset="0"/>
                        </a:rPr>
                        <a:t> Steatosis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7494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mn-lt"/>
                          <a:cs typeface="Arial" panose="020B0604020202020204" pitchFamily="34" charset="0"/>
                        </a:rPr>
                        <a:t>  Score-no. of subjects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0657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0 (&lt;5%)</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0</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6871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1 (5-33%)</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6</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1854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2 (33-66%)</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9</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6554721"/>
                  </a:ext>
                </a:extLst>
              </a:tr>
              <a:tr h="73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3 (&gt;66%)</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ysClr val="windowText" lastClr="000000"/>
                          </a:solidFill>
                          <a:latin typeface="+mn-lt"/>
                          <a:ea typeface="+mn-ea"/>
                          <a:cs typeface="Arial" panose="020B0604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5</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0513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Improvement-%</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a:solidFill>
                          <a:sysClr val="windowText" lastClr="000000"/>
                        </a:solidFill>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65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0.001</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0.058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0.141</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3600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dk1"/>
                          </a:solidFill>
                          <a:latin typeface="+mn-lt"/>
                          <a:ea typeface="+mn-ea"/>
                          <a:cs typeface="Arial" panose="020B0604020202020204" pitchFamily="34" charset="0"/>
                        </a:rPr>
                        <a:t> Hepatocellular ballooning</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912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mn-lt"/>
                          <a:cs typeface="Arial" panose="020B0604020202020204" pitchFamily="34" charset="0"/>
                        </a:rPr>
                        <a:t>  Score-no. of subjects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1379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0 (None)</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1547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1 (Few balloon cells)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14</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6607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2 (Many balloon cells)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5</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0549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Improvement-%</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0.002</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b="1">
                          <a:solidFill>
                            <a:srgbClr val="1A9586"/>
                          </a:solidFill>
                          <a:latin typeface="+mn-lt"/>
                          <a:cs typeface="Arial" panose="020B0604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b="1">
                          <a:solidFill>
                            <a:srgbClr val="1A9586"/>
                          </a:solidFill>
                          <a:latin typeface="+mn-lt"/>
                          <a:cs typeface="Arial" panose="020B0604020202020204" pitchFamily="34" charset="0"/>
                        </a:rPr>
                        <a:t>0.025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0.098</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02158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dk1"/>
                          </a:solidFill>
                          <a:latin typeface="+mn-lt"/>
                          <a:ea typeface="+mn-ea"/>
                          <a:cs typeface="Arial" panose="020B0604020202020204" pitchFamily="34" charset="0"/>
                        </a:rPr>
                        <a:t> Lobular inflammation</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7760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mn-lt"/>
                          <a:cs typeface="Arial" panose="020B0604020202020204" pitchFamily="34" charset="0"/>
                        </a:rPr>
                        <a:t>  Score-no. of subjects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5719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0 (0 focus)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0</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3590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1 (&lt;2 foci per 200*field)</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13</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0221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2 (2-4 foci per 200*field)</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7</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905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3 (&gt;4 foci per 200*field)</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0</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8731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Improvement-%</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0.003</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0.655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0.064</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216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dk1"/>
                          </a:solidFill>
                          <a:latin typeface="+mn-lt"/>
                          <a:ea typeface="+mn-ea"/>
                          <a:cs typeface="Arial" panose="020B0604020202020204" pitchFamily="34" charset="0"/>
                        </a:rPr>
                        <a:t> Fibrosis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6599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mn-lt"/>
                          <a:cs typeface="Arial" panose="020B0604020202020204" pitchFamily="34" charset="0"/>
                        </a:rPr>
                        <a:t>  Sore-no. of subjects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472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0 (None)</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2</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703467"/>
                  </a:ext>
                </a:extLst>
              </a:tr>
              <a:tr h="149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1 (Perisinusoidal or periportal)</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11</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4102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2 (Perisinusoidal and portal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periportal)</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3</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5548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ysClr val="windowText" lastClr="000000"/>
                          </a:solidFill>
                          <a:latin typeface="+mn-lt"/>
                          <a:cs typeface="Arial" panose="020B0604020202020204" pitchFamily="34" charset="0"/>
                        </a:rPr>
                        <a:t>     3 (Bridging fibrosis)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3</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9276127"/>
                  </a:ext>
                </a:extLst>
              </a:tr>
              <a:tr h="50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4 (Cirrhosis)</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1</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403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Improvement-%</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a:latin typeface="+mn-lt"/>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60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a:solidFill>
                            <a:srgbClr val="1A9586"/>
                          </a:solidFill>
                          <a:latin typeface="+mn-lt"/>
                          <a:cs typeface="Arial" panose="020B0604020202020204" pitchFamily="34" charset="0"/>
                        </a:rPr>
                        <a:t>0.001</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0.096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0.172</a:t>
                      </a: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875250"/>
                  </a:ext>
                </a:extLst>
              </a:tr>
              <a:tr h="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 The P values were calculated with the Wilcoxon signed-rank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 The between-group comparison for the effect of treatment (change from baseline) was performed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the </a:t>
                      </a:r>
                      <a:r>
                        <a:rPr lang="fr-CH" sz="900" b="0" kern="1200">
                          <a:solidFill>
                            <a:schemeClr val="dk1"/>
                          </a:solidFill>
                          <a:latin typeface="+mn-lt"/>
                          <a:ea typeface="+mn-ea"/>
                          <a:cs typeface="Arial" panose="020B0604020202020204" pitchFamily="34" charset="0"/>
                        </a:rPr>
                        <a:t>chi-square test</a:t>
                      </a:r>
                      <a:endParaRPr lang="en-US" sz="900" b="0" kern="1200">
                        <a:solidFill>
                          <a:schemeClr val="dk1"/>
                        </a:solidFill>
                        <a:latin typeface="+mn-lt"/>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719158"/>
                  </a:ext>
                </a:extLst>
              </a:tr>
            </a:tbl>
          </a:graphicData>
        </a:graphic>
      </p:graphicFrame>
      <p:cxnSp>
        <p:nvCxnSpPr>
          <p:cNvPr id="8" name="Straight Connector 69">
            <a:extLst>
              <a:ext uri="{FF2B5EF4-FFF2-40B4-BE49-F238E27FC236}">
                <a16:creationId xmlns:a16="http://schemas.microsoft.com/office/drawing/2014/main" id="{97A357E9-0863-45B5-B968-FE1F6A8DC362}"/>
              </a:ext>
            </a:extLst>
          </p:cNvPr>
          <p:cNvCxnSpPr>
            <a:cxnSpLocks/>
          </p:cNvCxnSpPr>
          <p:nvPr/>
        </p:nvCxnSpPr>
        <p:spPr bwMode="auto">
          <a:xfrm>
            <a:off x="5837327" y="5037610"/>
            <a:ext cx="0" cy="1548000"/>
          </a:xfrm>
          <a:prstGeom prst="line">
            <a:avLst/>
          </a:prstGeom>
          <a:noFill/>
          <a:ln w="9525" algn="ctr">
            <a:solidFill>
              <a:srgbClr val="19478A"/>
            </a:solidFill>
            <a:round/>
            <a:headEnd/>
            <a:tailEnd/>
          </a:ln>
        </p:spPr>
      </p:cxnSp>
      <p:sp>
        <p:nvSpPr>
          <p:cNvPr id="10" name="TextBox 9">
            <a:extLst>
              <a:ext uri="{FF2B5EF4-FFF2-40B4-BE49-F238E27FC236}">
                <a16:creationId xmlns:a16="http://schemas.microsoft.com/office/drawing/2014/main" id="{0C89D9BC-9ECF-4F6C-9D26-AF785C7FBCAB}"/>
              </a:ext>
            </a:extLst>
          </p:cNvPr>
          <p:cNvSpPr txBox="1"/>
          <p:nvPr/>
        </p:nvSpPr>
        <p:spPr>
          <a:xfrm>
            <a:off x="5846717" y="5039475"/>
            <a:ext cx="6196642" cy="1481624"/>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marR="0" lvl="0" indent="-285750" algn="l" defTabSz="914400" rtl="0" eaLnBrk="1" fontAlgn="auto" latinLnBrk="0" hangingPunct="1">
              <a:lnSpc>
                <a:spcPct val="120000"/>
              </a:lnSpc>
              <a:spcBef>
                <a:spcPts val="600"/>
              </a:spcBef>
              <a:spcAft>
                <a:spcPts val="0"/>
              </a:spcAft>
              <a:buClr>
                <a:srgbClr val="004B87"/>
              </a:buClr>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Tofogliflozin administration was associated with a significant liver histology improvement compared with glimepiride under similar glucose level reduction</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SGLT2 inhibitors may have a hepatoprotective effect and could be                promising agents in the treatment of type 2 diabetes with NAFLD</a:t>
            </a:r>
            <a:endParaRPr kumimoji="0" lang="en-CH"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9" name="Straight Connector 69">
            <a:extLst>
              <a:ext uri="{FF2B5EF4-FFF2-40B4-BE49-F238E27FC236}">
                <a16:creationId xmlns:a16="http://schemas.microsoft.com/office/drawing/2014/main" id="{B1D9A3F6-0D3B-48D5-8378-1901B8405017}"/>
              </a:ext>
            </a:extLst>
          </p:cNvPr>
          <p:cNvCxnSpPr>
            <a:cxnSpLocks/>
          </p:cNvCxnSpPr>
          <p:nvPr/>
        </p:nvCxnSpPr>
        <p:spPr bwMode="auto">
          <a:xfrm rot="16200000">
            <a:off x="8841196" y="2023951"/>
            <a:ext cx="0" cy="6012000"/>
          </a:xfrm>
          <a:prstGeom prst="line">
            <a:avLst/>
          </a:prstGeom>
          <a:noFill/>
          <a:ln w="9525" algn="ctr">
            <a:solidFill>
              <a:srgbClr val="19478A"/>
            </a:solidFill>
            <a:round/>
            <a:headEnd/>
            <a:tailEnd/>
          </a:ln>
        </p:spPr>
      </p:cxnSp>
      <p:graphicFrame>
        <p:nvGraphicFramePr>
          <p:cNvPr id="13" name="Table 6">
            <a:extLst>
              <a:ext uri="{FF2B5EF4-FFF2-40B4-BE49-F238E27FC236}">
                <a16:creationId xmlns:a16="http://schemas.microsoft.com/office/drawing/2014/main" id="{4E82506E-9AA8-45A7-914E-99E98F7EEEC0}"/>
              </a:ext>
            </a:extLst>
          </p:cNvPr>
          <p:cNvGraphicFramePr>
            <a:graphicFrameLocks noGrp="1"/>
          </p:cNvGraphicFramePr>
          <p:nvPr/>
        </p:nvGraphicFramePr>
        <p:xfrm>
          <a:off x="5864293" y="1101240"/>
          <a:ext cx="4456483" cy="3855720"/>
        </p:xfrm>
        <a:graphic>
          <a:graphicData uri="http://schemas.openxmlformats.org/drawingml/2006/table">
            <a:tbl>
              <a:tblPr firstRow="1" bandRow="1">
                <a:tableStyleId>{5C22544A-7EE6-4342-B048-85BDC9FD1C3A}</a:tableStyleId>
              </a:tblPr>
              <a:tblGrid>
                <a:gridCol w="1263650">
                  <a:extLst>
                    <a:ext uri="{9D8B030D-6E8A-4147-A177-3AD203B41FA5}">
                      <a16:colId xmlns:a16="http://schemas.microsoft.com/office/drawing/2014/main" val="3916713338"/>
                    </a:ext>
                  </a:extLst>
                </a:gridCol>
                <a:gridCol w="1203325">
                  <a:extLst>
                    <a:ext uri="{9D8B030D-6E8A-4147-A177-3AD203B41FA5}">
                      <a16:colId xmlns:a16="http://schemas.microsoft.com/office/drawing/2014/main" val="493428499"/>
                    </a:ext>
                  </a:extLst>
                </a:gridCol>
                <a:gridCol w="1189613">
                  <a:extLst>
                    <a:ext uri="{9D8B030D-6E8A-4147-A177-3AD203B41FA5}">
                      <a16:colId xmlns:a16="http://schemas.microsoft.com/office/drawing/2014/main" val="1033098541"/>
                    </a:ext>
                  </a:extLst>
                </a:gridCol>
                <a:gridCol w="799895">
                  <a:extLst>
                    <a:ext uri="{9D8B030D-6E8A-4147-A177-3AD203B41FA5}">
                      <a16:colId xmlns:a16="http://schemas.microsoft.com/office/drawing/2014/main" val="833747534"/>
                    </a:ext>
                  </a:extLst>
                </a:gridCol>
              </a:tblGrid>
              <a:tr h="0">
                <a:tc>
                  <a:txBody>
                    <a:bodyPr/>
                    <a:lstStyle/>
                    <a:p>
                      <a:pPr lvl="0"/>
                      <a:r>
                        <a:rPr lang="en-GB" sz="1000" b="1">
                          <a:latin typeface="+mn-lt"/>
                          <a:cs typeface="Arial" panose="020B0604020202020204" pitchFamily="34" charset="0"/>
                        </a:rPr>
                        <a:t> Histologic variables</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mn-lt"/>
                        </a:rPr>
                        <a:t>Tofogliflozin (n=20)</a:t>
                      </a:r>
                      <a:endParaRPr lang="en-GB" sz="1000" b="1">
                        <a:solidFill>
                          <a:schemeClr val="bg1"/>
                        </a:solidFill>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bg1"/>
                          </a:solidFill>
                          <a:latin typeface="+mn-lt"/>
                          <a:ea typeface="+mn-ea"/>
                          <a:cs typeface="+mn-cs"/>
                        </a:rPr>
                        <a:t>Glimepiride (n=20)</a:t>
                      </a:r>
                      <a:endParaRPr lang="en-GB" sz="1000" b="1">
                        <a:solidFill>
                          <a:schemeClr val="bg1"/>
                        </a:solidFill>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mn-lt"/>
                          <a:cs typeface="Arial" panose="020B0604020202020204" pitchFamily="34" charset="0"/>
                        </a:rPr>
                        <a:t>P value</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80973322"/>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ysClr val="windowText" lastClr="000000"/>
                          </a:solidFill>
                          <a:latin typeface="+mn-lt"/>
                          <a:ea typeface="+mn-ea"/>
                          <a:cs typeface="Arial" panose="020B0604020202020204" pitchFamily="34" charset="0"/>
                        </a:rPr>
                        <a:t> </a:t>
                      </a:r>
                      <a:r>
                        <a:rPr lang="en-US" sz="900" b="1" kern="1200">
                          <a:solidFill>
                            <a:sysClr val="windowText" lastClr="000000"/>
                          </a:solidFill>
                          <a:latin typeface="+mn-lt"/>
                          <a:ea typeface="+mn-ea"/>
                          <a:cs typeface="Arial" panose="020B0604020202020204" pitchFamily="34" charset="0"/>
                        </a:rPr>
                        <a:t>NAS</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6554721"/>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4.40 (1.76)</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4.50 (1.19)</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0.834</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051361"/>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52</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1">
                          <a:solidFill>
                            <a:srgbClr val="1A9586"/>
                          </a:solidFill>
                          <a:latin typeface="+mn-lt"/>
                          <a:cs typeface="Arial" panose="020B0604020202020204" pitchFamily="34" charset="0"/>
                        </a:rPr>
                        <a:t>2.35 (2.57)*</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3.90 (1.51)*</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b="1">
                          <a:solidFill>
                            <a:srgbClr val="1A9586"/>
                          </a:solidFill>
                          <a:latin typeface="+mn-lt"/>
                          <a:cs typeface="Arial" panose="020B0604020202020204" pitchFamily="34" charset="0"/>
                        </a:rPr>
                        <a:t>0.003</a:t>
                      </a:r>
                      <a:r>
                        <a:rPr lang="en-GB" sz="900" b="1" baseline="30000">
                          <a:solidFill>
                            <a:srgbClr val="1A9586"/>
                          </a:solidFill>
                          <a:latin typeface="+mn-lt"/>
                          <a:cs typeface="Arial" panose="020B0604020202020204" pitchFamily="34" charset="0"/>
                        </a:rPr>
                        <a:t>†</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360046"/>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a:t>
                      </a:r>
                      <a:r>
                        <a:rPr lang="en-US" sz="900" b="1" kern="1200">
                          <a:solidFill>
                            <a:schemeClr val="dk1"/>
                          </a:solidFill>
                          <a:latin typeface="+mn-lt"/>
                          <a:ea typeface="+mn-ea"/>
                          <a:cs typeface="Arial" panose="020B0604020202020204" pitchFamily="34" charset="0"/>
                        </a:rPr>
                        <a:t>AST (IU/L)</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1291"/>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42.4 (28.5)</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39.7 (35.4)</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0.602</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3137964"/>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1">
                          <a:solidFill>
                            <a:srgbClr val="1A9586"/>
                          </a:solidFill>
                          <a:latin typeface="+mn-lt"/>
                          <a:cs typeface="Arial" panose="020B0604020202020204" pitchFamily="34" charset="0"/>
                        </a:rPr>
                        <a:t>25.5 (17.0)*</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a:latin typeface="+mn-lt"/>
                          <a:cs typeface="Arial" panose="020B0604020202020204" pitchFamily="34" charset="0"/>
                        </a:rPr>
                        <a:t>38.5 (30.6)</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algn="ctr"/>
                      <a:r>
                        <a:rPr lang="en-GB" sz="900">
                          <a:latin typeface="+mn-lt"/>
                          <a:cs typeface="Arial" panose="020B0604020202020204" pitchFamily="34" charset="0"/>
                        </a:rPr>
                        <a:t>0.142</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9154784"/>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a:t>
                      </a:r>
                      <a:r>
                        <a:rPr lang="en-US" sz="900" b="1" kern="1200">
                          <a:solidFill>
                            <a:schemeClr val="dk1"/>
                          </a:solidFill>
                          <a:latin typeface="+mn-lt"/>
                          <a:ea typeface="+mn-ea"/>
                          <a:cs typeface="Arial" panose="020B0604020202020204" pitchFamily="34" charset="0"/>
                        </a:rPr>
                        <a:t>ALT (IU/L)</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660704"/>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59.4 (46.7)</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61.3 (56.2)</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0.398</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4054912"/>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30.8 (23.6)*</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56.9 (54.9)</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0.096</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8021589"/>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i="0" kern="1200">
                          <a:solidFill>
                            <a:schemeClr val="tx1"/>
                          </a:solidFill>
                          <a:latin typeface="+mn-lt"/>
                          <a:ea typeface="+mn-ea"/>
                          <a:cs typeface="Arial" panose="020B0604020202020204" pitchFamily="34" charset="0"/>
                        </a:rPr>
                        <a:t> γ-</a:t>
                      </a:r>
                      <a:r>
                        <a:rPr lang="en-US" sz="900" b="1" i="0">
                          <a:latin typeface="+mn-lt"/>
                        </a:rPr>
                        <a:t>GTP (IU/L)</a:t>
                      </a:r>
                      <a:endParaRPr lang="en-US" sz="900" b="1" i="0" kern="1200">
                        <a:solidFill>
                          <a:schemeClr val="dk1"/>
                        </a:solidFill>
                        <a:latin typeface="+mn-lt"/>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776079"/>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a:latin typeface="+mn-lt"/>
                          <a:cs typeface="Arial" panose="020B0604020202020204" pitchFamily="34" charset="0"/>
                        </a:rPr>
                        <a:t>56.7 (27.0)</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57.6 (64.3)</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0.221</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6663229"/>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33.7 (20.5)*</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57.4 (68.6)</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0.121</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157803"/>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dk1"/>
                          </a:solidFill>
                          <a:latin typeface="+mn-lt"/>
                          <a:ea typeface="+mn-ea"/>
                          <a:cs typeface="Arial" panose="020B0604020202020204" pitchFamily="34" charset="0"/>
                        </a:rPr>
                        <a:t> </a:t>
                      </a:r>
                      <a:r>
                        <a:rPr lang="en-US" sz="900" b="1" i="0" kern="1200">
                          <a:solidFill>
                            <a:schemeClr val="dk1"/>
                          </a:solidFill>
                          <a:latin typeface="+mn-lt"/>
                          <a:ea typeface="+mn-ea"/>
                          <a:cs typeface="Arial" panose="020B0604020202020204" pitchFamily="34" charset="0"/>
                        </a:rPr>
                        <a:t>FIB-4</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1616643"/>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a:latin typeface="+mn-lt"/>
                          <a:cs typeface="Arial" panose="020B0604020202020204" pitchFamily="34" charset="0"/>
                        </a:rPr>
                        <a:t>1.34 (0.82)</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1.26 (1.08)</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0.277</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2057934"/>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1.14 (0.69)*</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1.38 (1.12)</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0.779</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0721257"/>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dk1"/>
                          </a:solidFill>
                          <a:latin typeface="+mn-lt"/>
                          <a:ea typeface="+mn-ea"/>
                          <a:cs typeface="Arial" panose="020B0604020202020204" pitchFamily="34" charset="0"/>
                        </a:rPr>
                        <a:t> </a:t>
                      </a:r>
                      <a:r>
                        <a:rPr lang="en-US" sz="900" b="1" i="0" kern="1200">
                          <a:solidFill>
                            <a:schemeClr val="dk1"/>
                          </a:solidFill>
                          <a:latin typeface="+mn-lt"/>
                          <a:ea typeface="+mn-ea"/>
                          <a:cs typeface="Arial" panose="020B0604020202020204" pitchFamily="34" charset="0"/>
                        </a:rPr>
                        <a:t>FPG (mg/dl)</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5457657"/>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a:latin typeface="+mn-lt"/>
                          <a:cs typeface="Arial" panose="020B0604020202020204" pitchFamily="34" charset="0"/>
                        </a:rPr>
                        <a:t>142.8 (23.6)</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144.9 (36.0)</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0.947</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7928339"/>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1" kern="1200">
                          <a:solidFill>
                            <a:srgbClr val="1A9586"/>
                          </a:solidFill>
                          <a:latin typeface="+mn-lt"/>
                          <a:ea typeface="+mn-ea"/>
                          <a:cs typeface="Arial" panose="020B0604020202020204" pitchFamily="34" charset="0"/>
                        </a:rPr>
                        <a:t>112.4 (20.2)*</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a:solidFill>
                            <a:srgbClr val="1A9586"/>
                          </a:solidFill>
                          <a:latin typeface="+mn-lt"/>
                          <a:ea typeface="+mn-ea"/>
                          <a:cs typeface="Arial" panose="020B0604020202020204" pitchFamily="34" charset="0"/>
                        </a:rPr>
                        <a:t>124.1 (22.6)*</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0.092</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124623"/>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a:solidFill>
                            <a:srgbClr val="000000"/>
                          </a:solidFill>
                          <a:effectLst/>
                          <a:latin typeface="+mn-lt"/>
                          <a:cs typeface="Arial" panose="020B0604020202020204" pitchFamily="34" charset="0"/>
                        </a:rPr>
                        <a:t> </a:t>
                      </a:r>
                      <a:r>
                        <a:rPr lang="en-US" sz="900" b="1" i="0" u="none" strike="noStrike" kern="1200">
                          <a:solidFill>
                            <a:srgbClr val="000000"/>
                          </a:solidFill>
                          <a:effectLst/>
                          <a:latin typeface="+mn-lt"/>
                          <a:cs typeface="Arial" panose="020B0604020202020204" pitchFamily="34" charset="0"/>
                        </a:rPr>
                        <a:t>HbA1c (%)</a:t>
                      </a:r>
                      <a:endParaRPr lang="en-US" sz="900" b="1" i="0" kern="1200">
                        <a:solidFill>
                          <a:schemeClr val="dk1"/>
                        </a:solidFill>
                        <a:latin typeface="+mn-lt"/>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2243347"/>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a:latin typeface="+mn-lt"/>
                          <a:cs typeface="Arial" panose="020B0604020202020204" pitchFamily="34" charset="0"/>
                        </a:rPr>
                        <a:t>8.1 (1.1)</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8.3 (1.3)</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0.565</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600411"/>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6.9 (0.9)*</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a:solidFill>
                            <a:srgbClr val="1A9586"/>
                          </a:solidFill>
                          <a:latin typeface="+mn-lt"/>
                          <a:ea typeface="+mn-ea"/>
                          <a:cs typeface="Arial" panose="020B0604020202020204" pitchFamily="34" charset="0"/>
                        </a:rPr>
                        <a:t>7.4 (0.9)*</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0.040</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921633"/>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kern="1200">
                          <a:solidFill>
                            <a:schemeClr val="dk1"/>
                          </a:solidFill>
                          <a:latin typeface="+mn-lt"/>
                          <a:ea typeface="+mn-ea"/>
                          <a:cs typeface="Arial" panose="020B0604020202020204" pitchFamily="34" charset="0"/>
                        </a:rPr>
                        <a:t> Body weight (kg)</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857875"/>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a:latin typeface="+mn-lt"/>
                          <a:cs typeface="Arial" panose="020B0604020202020204" pitchFamily="34" charset="0"/>
                        </a:rPr>
                        <a:t>79.3 (18.2)</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84.7 (25.4)</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0.449</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4729215"/>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75.2 (17.6)*</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85.5 (26.1)</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0.154</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4611647"/>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dk1"/>
                          </a:solidFill>
                          <a:latin typeface="+mn-lt"/>
                          <a:ea typeface="+mn-ea"/>
                          <a:cs typeface="Arial" panose="020B0604020202020204" pitchFamily="34" charset="0"/>
                        </a:rPr>
                        <a:t> </a:t>
                      </a:r>
                      <a:r>
                        <a:rPr lang="en-US" sz="900" b="1" i="0" kern="1200">
                          <a:solidFill>
                            <a:schemeClr val="dk1"/>
                          </a:solidFill>
                          <a:latin typeface="+mn-lt"/>
                          <a:ea typeface="+mn-ea"/>
                          <a:cs typeface="Arial" panose="020B0604020202020204" pitchFamily="34" charset="0"/>
                        </a:rPr>
                        <a:t>BMI</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mn-lt"/>
                        <a:cs typeface="Arial" panose="020B0604020202020204" pitchFamily="34" charset="0"/>
                      </a:endParaRP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108833"/>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Baseline</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a:latin typeface="+mn-lt"/>
                          <a:cs typeface="Arial" panose="020B0604020202020204" pitchFamily="34" charset="0"/>
                        </a:rPr>
                        <a:t>31.0 (6.7)</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32.0 (8.8)</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0.968</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685329"/>
                  </a:ext>
                </a:extLst>
              </a:tr>
              <a:tr h="9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Week 48</a:t>
                      </a:r>
                    </a:p>
                  </a:txBody>
                  <a:tcPr marL="0" marR="0" marT="0" marB="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900" b="1" kern="1200">
                          <a:solidFill>
                            <a:srgbClr val="1A9586"/>
                          </a:solidFill>
                          <a:latin typeface="+mn-lt"/>
                          <a:ea typeface="+mn-ea"/>
                          <a:cs typeface="Arial" panose="020B0604020202020204" pitchFamily="34" charset="0"/>
                        </a:rPr>
                        <a:t>29.0 (6.2)*</a:t>
                      </a:r>
                    </a:p>
                  </a:txBody>
                  <a:tcPr marL="0" marR="0" marT="0"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32.3 (9.1)</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DF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mn-lt"/>
                          <a:cs typeface="Arial" panose="020B0604020202020204" pitchFamily="34" charset="0"/>
                        </a:rPr>
                        <a:t>0.383</a:t>
                      </a:r>
                    </a:p>
                  </a:txBody>
                  <a:tcPr marL="0" marR="0" marT="0" marB="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343950"/>
                  </a:ext>
                </a:extLst>
              </a:tr>
            </a:tbl>
          </a:graphicData>
        </a:graphic>
      </p:graphicFrame>
      <p:graphicFrame>
        <p:nvGraphicFramePr>
          <p:cNvPr id="2" name="Table 1">
            <a:extLst>
              <a:ext uri="{FF2B5EF4-FFF2-40B4-BE49-F238E27FC236}">
                <a16:creationId xmlns:a16="http://schemas.microsoft.com/office/drawing/2014/main" id="{B04A2ED4-6B93-4177-BE3B-254684C4E18A}"/>
              </a:ext>
            </a:extLst>
          </p:cNvPr>
          <p:cNvGraphicFramePr>
            <a:graphicFrameLocks noGrp="1"/>
          </p:cNvGraphicFramePr>
          <p:nvPr/>
        </p:nvGraphicFramePr>
        <p:xfrm>
          <a:off x="10329587" y="3030996"/>
          <a:ext cx="1693549" cy="1920240"/>
        </p:xfrm>
        <a:graphic>
          <a:graphicData uri="http://schemas.openxmlformats.org/drawingml/2006/table">
            <a:tbl>
              <a:tblPr firstRow="1" bandRow="1">
                <a:tableStyleId>{5C22544A-7EE6-4342-B048-85BDC9FD1C3A}</a:tableStyleId>
              </a:tblPr>
              <a:tblGrid>
                <a:gridCol w="1693549">
                  <a:extLst>
                    <a:ext uri="{9D8B030D-6E8A-4147-A177-3AD203B41FA5}">
                      <a16:colId xmlns:a16="http://schemas.microsoft.com/office/drawing/2014/main" val="171544873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Data at baseline and week 48 are mean (SD)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59760"/>
                  </a:ext>
                </a:extLst>
              </a:tr>
              <a:tr h="173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n-lt"/>
                          <a:ea typeface="+mn-ea"/>
                          <a:cs typeface="Arial" panose="020B0604020202020204" pitchFamily="34" charset="0"/>
                        </a:rPr>
                        <a:t>† Intergroup comparison performed with Mann-Whitney’s U test in nonparametric parameters or with the two-sample t-test in normal distribution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638068"/>
                  </a:ext>
                </a:extLst>
              </a:tr>
              <a:tr h="173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dk1"/>
                          </a:solidFill>
                          <a:cs typeface="Arial" panose="020B0604020202020204" pitchFamily="34" charset="0"/>
                        </a:rPr>
                        <a:t>* I</a:t>
                      </a:r>
                      <a:r>
                        <a:rPr lang="en-US" sz="900" b="0" kern="1200">
                          <a:solidFill>
                            <a:schemeClr val="dk1"/>
                          </a:solidFill>
                          <a:latin typeface="+mn-lt"/>
                          <a:ea typeface="+mn-ea"/>
                          <a:cs typeface="Arial" panose="020B0604020202020204" pitchFamily="34" charset="0"/>
                        </a:rPr>
                        <a:t>nternal group comparison between baseline and 48 weeks performed with the Wilcoxon signed-rank test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3264808"/>
                  </a:ext>
                </a:extLst>
              </a:tr>
            </a:tbl>
          </a:graphicData>
        </a:graphic>
      </p:graphicFrame>
    </p:spTree>
    <p:custDataLst>
      <p:tags r:id="rId1"/>
    </p:custDataLst>
    <p:extLst>
      <p:ext uri="{BB962C8B-B14F-4D97-AF65-F5344CB8AC3E}">
        <p14:creationId xmlns:p14="http://schemas.microsoft.com/office/powerpoint/2010/main" val="286733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r>
              <a:rPr lang="en-US" sz="2500"/>
              <a:t>Liver stiffness is associated with excess mortality in the general population driven by heart failure: The Rotterdam Study</a:t>
            </a:r>
          </a:p>
        </p:txBody>
      </p:sp>
      <p:sp>
        <p:nvSpPr>
          <p:cNvPr id="31746" name="Text Placeholder 6"/>
          <p:cNvSpPr>
            <a:spLocks noGrp="1"/>
          </p:cNvSpPr>
          <p:nvPr>
            <p:ph type="body" sz="quarter" idx="10"/>
          </p:nvPr>
        </p:nvSpPr>
        <p:spPr>
          <a:xfrm>
            <a:off x="6350" y="6470650"/>
            <a:ext cx="10026650" cy="376238"/>
          </a:xfrm>
        </p:spPr>
        <p:txBody>
          <a:bodyPr/>
          <a:lstStyle/>
          <a:p>
            <a:pPr>
              <a:spcBef>
                <a:spcPct val="0"/>
              </a:spcBef>
            </a:pPr>
            <a:r>
              <a:rPr lang="en-GB"/>
              <a:t>van </a:t>
            </a:r>
            <a:r>
              <a:rPr lang="en-GB" err="1"/>
              <a:t>Kleef</a:t>
            </a:r>
            <a:r>
              <a:rPr lang="en-GB"/>
              <a:t> L., et al. NAFLD Summit 2022; P01-11-YI</a:t>
            </a:r>
          </a:p>
        </p:txBody>
      </p:sp>
      <p:sp>
        <p:nvSpPr>
          <p:cNvPr id="10" name="Content Placeholder 9"/>
          <p:cNvSpPr>
            <a:spLocks noGrp="1"/>
          </p:cNvSpPr>
          <p:nvPr>
            <p:ph sz="half" idx="11"/>
          </p:nvPr>
        </p:nvSpPr>
        <p:spPr>
          <a:xfrm>
            <a:off x="423117" y="1105829"/>
            <a:ext cx="11160882" cy="1610709"/>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Elevated liver stiffness may reflect hepatic fibrosis </a:t>
            </a: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May also be secondary to venous congestion</a:t>
            </a:r>
          </a:p>
          <a:p>
            <a:pPr fontAlgn="auto">
              <a:spcAft>
                <a:spcPts val="0"/>
              </a:spcAft>
              <a:buFont typeface="Arial" panose="020B0604020202020204" pitchFamily="34" charset="0"/>
              <a:buChar char="•"/>
              <a:defRPr/>
            </a:pPr>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to study the association between liver stiffness and mortality in the general population, stratified for HF and/or CHD</a:t>
            </a:r>
          </a:p>
        </p:txBody>
      </p:sp>
      <p:cxnSp>
        <p:nvCxnSpPr>
          <p:cNvPr id="31749" name="Straight Connector 69"/>
          <p:cNvCxnSpPr>
            <a:cxnSpLocks/>
          </p:cNvCxnSpPr>
          <p:nvPr/>
        </p:nvCxnSpPr>
        <p:spPr bwMode="auto">
          <a:xfrm>
            <a:off x="516000" y="2841941"/>
            <a:ext cx="11160000" cy="0"/>
          </a:xfrm>
          <a:prstGeom prst="line">
            <a:avLst/>
          </a:prstGeom>
          <a:noFill/>
          <a:ln w="9525" algn="ctr">
            <a:solidFill>
              <a:srgbClr val="19478A"/>
            </a:solidFill>
            <a:round/>
            <a:headEnd/>
            <a:tailEnd/>
          </a:ln>
        </p:spPr>
      </p:cxnSp>
      <p:sp>
        <p:nvSpPr>
          <p:cNvPr id="26" name="Content Placeholder 1">
            <a:extLst>
              <a:ext uri="{FF2B5EF4-FFF2-40B4-BE49-F238E27FC236}">
                <a16:creationId xmlns:a16="http://schemas.microsoft.com/office/drawing/2014/main" id="{B7DE1573-BBF3-4061-9EBF-2AD512C58C4A}"/>
              </a:ext>
            </a:extLst>
          </p:cNvPr>
          <p:cNvSpPr txBox="1">
            <a:spLocks/>
          </p:cNvSpPr>
          <p:nvPr/>
        </p:nvSpPr>
        <p:spPr>
          <a:xfrm>
            <a:off x="423863" y="2910932"/>
            <a:ext cx="10947814" cy="40011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4" name="Rectangle 3">
            <a:extLst>
              <a:ext uri="{FF2B5EF4-FFF2-40B4-BE49-F238E27FC236}">
                <a16:creationId xmlns:a16="http://schemas.microsoft.com/office/drawing/2014/main" id="{35F2F19D-2BF6-8086-6BD5-C9A223B80737}"/>
              </a:ext>
            </a:extLst>
          </p:cNvPr>
          <p:cNvSpPr/>
          <p:nvPr/>
        </p:nvSpPr>
        <p:spPr>
          <a:xfrm>
            <a:off x="7024134" y="4330808"/>
            <a:ext cx="2736814" cy="90729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Association between liver stiffness and mortality assessed</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A518050C-D5F8-85B8-77BF-3C3F980D58D2}"/>
              </a:ext>
            </a:extLst>
          </p:cNvPr>
          <p:cNvSpPr/>
          <p:nvPr/>
        </p:nvSpPr>
        <p:spPr>
          <a:xfrm>
            <a:off x="514034" y="4889775"/>
            <a:ext cx="2759346" cy="537637"/>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Participants </a:t>
            </a:r>
            <a:r>
              <a:rPr kumimoji="0" lang="en-GB" sz="1400" b="0" i="0" u="none" strike="noStrike" kern="1200" cap="none" spc="0" normalizeH="0" baseline="0" noProof="0" err="1">
                <a:ln>
                  <a:noFill/>
                </a:ln>
                <a:solidFill>
                  <a:prstClr val="black"/>
                </a:solidFill>
                <a:effectLst/>
                <a:uLnTx/>
                <a:uFillTx/>
                <a:latin typeface="Arial" panose="020B0604020202020204"/>
                <a:ea typeface="+mn-ea"/>
                <a:cs typeface="+mn-cs"/>
              </a:rPr>
              <a:t>fro</a:t>
            </a:r>
            <a:r>
              <a:rPr lang="en-GB" sz="1400">
                <a:solidFill>
                  <a:prstClr val="black"/>
                </a:solidFill>
                <a:latin typeface="Arial" panose="020B0604020202020204"/>
              </a:rPr>
              <a:t>m population-based Rotterdam Study </a:t>
            </a:r>
          </a:p>
        </p:txBody>
      </p:sp>
      <p:cxnSp>
        <p:nvCxnSpPr>
          <p:cNvPr id="6" name="Connector: Elbow 5">
            <a:extLst>
              <a:ext uri="{FF2B5EF4-FFF2-40B4-BE49-F238E27FC236}">
                <a16:creationId xmlns:a16="http://schemas.microsoft.com/office/drawing/2014/main" id="{217E1B40-EE13-0C82-E2A8-90E905C5F0CB}"/>
              </a:ext>
            </a:extLst>
          </p:cNvPr>
          <p:cNvCxnSpPr>
            <a:cxnSpLocks/>
            <a:stCxn id="4" idx="0"/>
            <a:endCxn id="7" idx="2"/>
          </p:cNvCxnSpPr>
          <p:nvPr/>
        </p:nvCxnSpPr>
        <p:spPr>
          <a:xfrm rot="5400000" flipH="1" flipV="1">
            <a:off x="8235988" y="4174209"/>
            <a:ext cx="313152" cy="47"/>
          </a:xfrm>
          <a:prstGeom prst="bentConnector3">
            <a:avLst>
              <a:gd name="adj1" fmla="val 50000"/>
            </a:avLst>
          </a:prstGeom>
          <a:ln w="19050">
            <a:solidFill>
              <a:srgbClr val="004B87"/>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E992B0E-2217-A79D-114B-626A84643CCD}"/>
              </a:ext>
            </a:extLst>
          </p:cNvPr>
          <p:cNvSpPr/>
          <p:nvPr/>
        </p:nvSpPr>
        <p:spPr>
          <a:xfrm>
            <a:off x="7024181" y="3311043"/>
            <a:ext cx="2736814" cy="706613"/>
          </a:xfrm>
          <a:prstGeom prst="rect">
            <a:avLst/>
          </a:prstGeom>
          <a:solidFill>
            <a:schemeClr val="bg1">
              <a:lumMod val="8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black"/>
                </a:solidFill>
                <a:effectLst/>
                <a:uLnTx/>
                <a:uFillTx/>
                <a:latin typeface="Arial" panose="020B0604020202020204"/>
                <a:ea typeface="+mn-ea"/>
                <a:cs typeface="+mn-cs"/>
              </a:rPr>
              <a:t>Stratification by </a:t>
            </a:r>
            <a:r>
              <a:rPr lang="en-US" sz="1400">
                <a:solidFill>
                  <a:prstClr val="black"/>
                </a:solidFill>
                <a:latin typeface="Arial" panose="020B0604020202020204"/>
              </a:rPr>
              <a:t>HF/CHD using Cox regression</a:t>
            </a:r>
          </a:p>
        </p:txBody>
      </p:sp>
      <p:cxnSp>
        <p:nvCxnSpPr>
          <p:cNvPr id="8" name="Connector: Elbow 7">
            <a:extLst>
              <a:ext uri="{FF2B5EF4-FFF2-40B4-BE49-F238E27FC236}">
                <a16:creationId xmlns:a16="http://schemas.microsoft.com/office/drawing/2014/main" id="{348CEA2F-C7CD-B9B5-A88D-2398EF8818B2}"/>
              </a:ext>
            </a:extLst>
          </p:cNvPr>
          <p:cNvCxnSpPr>
            <a:cxnSpLocks/>
          </p:cNvCxnSpPr>
          <p:nvPr/>
        </p:nvCxnSpPr>
        <p:spPr>
          <a:xfrm flipV="1">
            <a:off x="3282905" y="4784453"/>
            <a:ext cx="3708000" cy="374141"/>
          </a:xfrm>
          <a:prstGeom prst="bentConnector3">
            <a:avLst>
              <a:gd name="adj1" fmla="val 50000"/>
            </a:avLst>
          </a:prstGeom>
          <a:ln w="19050">
            <a:solidFill>
              <a:srgbClr val="004B87"/>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2A9F1189-AEA0-DEA7-906B-EFF6C3D7B807}"/>
              </a:ext>
            </a:extLst>
          </p:cNvPr>
          <p:cNvCxnSpPr>
            <a:cxnSpLocks/>
          </p:cNvCxnSpPr>
          <p:nvPr/>
        </p:nvCxnSpPr>
        <p:spPr>
          <a:xfrm>
            <a:off x="5129766" y="5161897"/>
            <a:ext cx="1872000" cy="720000"/>
          </a:xfrm>
          <a:prstGeom prst="bentConnector3">
            <a:avLst>
              <a:gd name="adj1" fmla="val 227"/>
            </a:avLst>
          </a:prstGeom>
          <a:ln w="19050">
            <a:solidFill>
              <a:srgbClr val="004B87"/>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5CD25DB-2369-38B4-224E-01B0B9F1BDF6}"/>
              </a:ext>
            </a:extLst>
          </p:cNvPr>
          <p:cNvSpPr/>
          <p:nvPr/>
        </p:nvSpPr>
        <p:spPr>
          <a:xfrm>
            <a:off x="7024134" y="5386049"/>
            <a:ext cx="2736814" cy="90729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Association between HF, CHD, echocardiographic characteristics and liver stiffness</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324995F2-CF0D-E03C-313A-DDF6C522DE96}"/>
              </a:ext>
            </a:extLst>
          </p:cNvPr>
          <p:cNvGrpSpPr/>
          <p:nvPr/>
        </p:nvGrpSpPr>
        <p:grpSpPr>
          <a:xfrm>
            <a:off x="1259402" y="5470141"/>
            <a:ext cx="1327238" cy="918620"/>
            <a:chOff x="4200059" y="4138700"/>
            <a:chExt cx="1327238" cy="918620"/>
          </a:xfrm>
        </p:grpSpPr>
        <p:sp>
          <p:nvSpPr>
            <p:cNvPr id="14" name="Oval 13">
              <a:extLst>
                <a:ext uri="{FF2B5EF4-FFF2-40B4-BE49-F238E27FC236}">
                  <a16:creationId xmlns:a16="http://schemas.microsoft.com/office/drawing/2014/main" id="{1B0191AD-17FC-4723-9592-93D2A8910196}"/>
                </a:ext>
              </a:extLst>
            </p:cNvPr>
            <p:cNvSpPr/>
            <p:nvPr/>
          </p:nvSpPr>
          <p:spPr>
            <a:xfrm>
              <a:off x="4200059" y="4573444"/>
              <a:ext cx="1327238" cy="483876"/>
            </a:xfrm>
            <a:prstGeom prst="ellipse">
              <a:avLst/>
            </a:prstGeom>
            <a:solidFill>
              <a:srgbClr val="976CA4"/>
            </a:solidFill>
            <a:ln w="254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rial" panose="020B0604020202020204"/>
                  <a:ea typeface="+mn-ea"/>
                  <a:cs typeface="+mn-cs"/>
                </a:rPr>
                <a:t>n=4,153</a:t>
              </a:r>
            </a:p>
          </p:txBody>
        </p:sp>
        <p:sp>
          <p:nvSpPr>
            <p:cNvPr id="15" name="TextBox 14">
              <a:extLst>
                <a:ext uri="{FF2B5EF4-FFF2-40B4-BE49-F238E27FC236}">
                  <a16:creationId xmlns:a16="http://schemas.microsoft.com/office/drawing/2014/main" id="{D8511F60-E177-1D8D-69B5-4C3C38F51C10}"/>
                </a:ext>
              </a:extLst>
            </p:cNvPr>
            <p:cNvSpPr txBox="1"/>
            <p:nvPr/>
          </p:nvSpPr>
          <p:spPr>
            <a:xfrm>
              <a:off x="4373109" y="4138700"/>
              <a:ext cx="951893" cy="461665"/>
            </a:xfrm>
            <a:prstGeom prst="rect">
              <a:avLst/>
            </a:prstGeom>
            <a:noFill/>
          </p:spPr>
          <p:txBody>
            <a:bodyPr wrap="square">
              <a:spAutoFit/>
            </a:bodyPr>
            <a:lstStyle/>
            <a:p>
              <a:pPr algn="ctr">
                <a:defRPr/>
              </a:pPr>
              <a:r>
                <a:rPr lang="en-US" sz="1200">
                  <a:solidFill>
                    <a:sysClr val="windowText" lastClr="000000"/>
                  </a:solidFill>
                  <a:cs typeface="Arial" panose="020B0604020202020204" pitchFamily="34" charset="0"/>
                </a:rPr>
                <a:t>Mean age: 67</a:t>
              </a:r>
              <a:r>
                <a:rPr lang="en-US" sz="1200" kern="1200">
                  <a:solidFill>
                    <a:sysClr val="windowText" lastClr="000000"/>
                  </a:solidFill>
                  <a:latin typeface="+mn-lt"/>
                  <a:ea typeface="+mn-ea"/>
                  <a:cs typeface="Arial" panose="020B0604020202020204" pitchFamily="34" charset="0"/>
                </a:rPr>
                <a:t>.5 years</a:t>
              </a:r>
            </a:p>
          </p:txBody>
        </p:sp>
      </p:grpSp>
      <p:sp>
        <p:nvSpPr>
          <p:cNvPr id="17" name="Rectangle 16">
            <a:extLst>
              <a:ext uri="{FF2B5EF4-FFF2-40B4-BE49-F238E27FC236}">
                <a16:creationId xmlns:a16="http://schemas.microsoft.com/office/drawing/2014/main" id="{8002F064-B498-7C66-A9E5-1E424C155A1C}"/>
              </a:ext>
            </a:extLst>
          </p:cNvPr>
          <p:cNvSpPr/>
          <p:nvPr/>
        </p:nvSpPr>
        <p:spPr>
          <a:xfrm>
            <a:off x="2780254" y="3291293"/>
            <a:ext cx="2613996" cy="1413226"/>
          </a:xfrm>
          <a:prstGeom prst="rect">
            <a:avLst/>
          </a:prstGeom>
          <a:solidFill>
            <a:schemeClr val="bg1">
              <a:lumMod val="8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Exclusion criteria: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Viral hepatitis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Alcohol abuse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Missing </a:t>
            </a:r>
            <a:r>
              <a:rPr lang="en-US" sz="1400">
                <a:solidFill>
                  <a:prstClr val="black"/>
                </a:solidFill>
                <a:latin typeface="Arial" panose="020B0604020202020204"/>
              </a:rPr>
              <a:t>heart failure data</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Missing liver stiffness measurements</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ADD55C5-28BE-B13E-FE25-799BB415C99F}"/>
              </a:ext>
            </a:extLst>
          </p:cNvPr>
          <p:cNvSpPr/>
          <p:nvPr/>
        </p:nvSpPr>
        <p:spPr>
          <a:xfrm>
            <a:off x="9856752" y="4395518"/>
            <a:ext cx="2127321" cy="1582188"/>
          </a:xfrm>
          <a:prstGeom prst="rect">
            <a:avLst/>
          </a:prstGeom>
          <a:solidFill>
            <a:schemeClr val="bg1">
              <a:lumMod val="8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Models adjusted for: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prstClr val="black"/>
                </a:solidFill>
                <a:latin typeface="Arial" panose="020B0604020202020204"/>
              </a:rPr>
              <a:t>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Sex</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prstClr val="black"/>
                </a:solidFill>
                <a:latin typeface="Arial" panose="020B0604020202020204"/>
              </a:rPr>
              <a:t>Smoking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Alcohol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prstClr val="black"/>
                </a:solidFill>
                <a:latin typeface="Arial" panose="020B0604020202020204"/>
              </a:rPr>
              <a:t>Steatosis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prstClr val="black"/>
                </a:solidFill>
                <a:latin typeface="Arial" panose="020B0604020202020204"/>
              </a:rPr>
              <a:t>Metabolic syndrome </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2" name="Connector: Elbow 21">
            <a:extLst>
              <a:ext uri="{FF2B5EF4-FFF2-40B4-BE49-F238E27FC236}">
                <a16:creationId xmlns:a16="http://schemas.microsoft.com/office/drawing/2014/main" id="{05722826-32EF-4B1F-88E6-7C4D41E73EA9}"/>
              </a:ext>
            </a:extLst>
          </p:cNvPr>
          <p:cNvCxnSpPr>
            <a:cxnSpLocks/>
          </p:cNvCxnSpPr>
          <p:nvPr/>
        </p:nvCxnSpPr>
        <p:spPr>
          <a:xfrm rot="16200000" flipV="1">
            <a:off x="3865182" y="4936522"/>
            <a:ext cx="444139" cy="3"/>
          </a:xfrm>
          <a:prstGeom prst="bentConnector3">
            <a:avLst>
              <a:gd name="adj1" fmla="val 50000"/>
            </a:avLst>
          </a:prstGeom>
          <a:ln w="19050">
            <a:solidFill>
              <a:srgbClr val="004B87"/>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9262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r>
              <a:rPr lang="en-US" sz="2500"/>
              <a:t>Liver stiffness is associated with excess mortality in the general population driven by heart failure: The Rotterdam Study</a:t>
            </a:r>
            <a:endParaRPr lang="en-GB" sz="2500"/>
          </a:p>
        </p:txBody>
      </p:sp>
      <p:sp>
        <p:nvSpPr>
          <p:cNvPr id="23" name="Content Placeholder 1">
            <a:extLst>
              <a:ext uri="{FF2B5EF4-FFF2-40B4-BE49-F238E27FC236}">
                <a16:creationId xmlns:a16="http://schemas.microsoft.com/office/drawing/2014/main" id="{43CFF4DB-E29A-4364-8C02-0A51A404048D}"/>
              </a:ext>
            </a:extLst>
          </p:cNvPr>
          <p:cNvSpPr txBox="1">
            <a:spLocks/>
          </p:cNvSpPr>
          <p:nvPr/>
        </p:nvSpPr>
        <p:spPr>
          <a:xfrm>
            <a:off x="449200" y="4354169"/>
            <a:ext cx="11514200" cy="1951303"/>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lang="en-US" sz="1800">
                <a:solidFill>
                  <a:sysClr val="windowText" lastClr="000000"/>
                </a:solidFill>
                <a:latin typeface="Arial" panose="020B0604020202020204"/>
                <a:cs typeface="Arial" panose="020B0604020202020204" pitchFamily="34" charset="0"/>
              </a:rPr>
              <a:t>H</a:t>
            </a:r>
            <a:r>
              <a:rPr kumimoji="0" lang="en-US" sz="1800" b="0" i="0" u="none" strike="noStrike" kern="1200" cap="none" spc="0" normalizeH="0" baseline="0" noProof="0" err="1">
                <a:ln>
                  <a:noFill/>
                </a:ln>
                <a:solidFill>
                  <a:sysClr val="windowText" lastClr="000000"/>
                </a:solidFill>
                <a:effectLst/>
                <a:uLnTx/>
                <a:uFillTx/>
                <a:latin typeface="Arial" panose="020B0604020202020204"/>
                <a:ea typeface="+mn-ea"/>
                <a:cs typeface="Arial" panose="020B0604020202020204" pitchFamily="34" charset="0"/>
              </a:rPr>
              <a:t>igh</a:t>
            </a:r>
            <a:r>
              <a:rPr kumimoji="0" lang="en-US" sz="18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 liver stiffness was associated with excess mortality </a:t>
            </a:r>
            <a:r>
              <a:rPr kumimoji="0" lang="en-US" sz="1800" b="0" i="0" u="none" strike="noStrike" kern="1200" cap="none" spc="0" normalizeH="0" baseline="0" noProof="0">
                <a:ln>
                  <a:noFill/>
                </a:ln>
                <a:effectLst/>
                <a:uLnTx/>
                <a:uFillTx/>
                <a:latin typeface="Arial" panose="020B0604020202020204"/>
                <a:ea typeface="+mn-ea"/>
                <a:cs typeface="Arial" panose="020B0604020202020204" pitchFamily="34" charset="0"/>
              </a:rPr>
              <a:t>among patients with heart failure but not among those without heart failure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lang="en-US" sz="1800">
                <a:solidFill>
                  <a:prstClr val="black"/>
                </a:solidFill>
                <a:latin typeface="Arial" panose="020B0604020202020204"/>
                <a:cs typeface="Arial"/>
              </a:rPr>
              <a:t>A</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a:rPr>
              <a:t> range of cardiovascular characteristics and heart failure were associated with an increase in liver stiffness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a:rPr>
              <a:t>These findings highlight important limitations of elastography-based screening for advanced liver disease in low-prevalence populations</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22" name="Content Placeholder 1">
            <a:extLst>
              <a:ext uri="{FF2B5EF4-FFF2-40B4-BE49-F238E27FC236}">
                <a16:creationId xmlns:a16="http://schemas.microsoft.com/office/drawing/2014/main" id="{7B45155B-00D5-44BB-867F-023B77DBC77C}"/>
              </a:ext>
            </a:extLst>
          </p:cNvPr>
          <p:cNvSpPr txBox="1">
            <a:spLocks/>
          </p:cNvSpPr>
          <p:nvPr/>
        </p:nvSpPr>
        <p:spPr>
          <a:xfrm>
            <a:off x="449200" y="1109811"/>
            <a:ext cx="6072180" cy="3059299"/>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a:defRPr/>
            </a:pPr>
            <a:r>
              <a:rPr lang="en-US" sz="1800">
                <a:solidFill>
                  <a:prstClr val="black"/>
                </a:solidFill>
                <a:latin typeface="Arial" panose="020B0604020202020204"/>
                <a:cs typeface="Arial"/>
              </a:rPr>
              <a:t>Recorded deaths: 373 during follow-up (6.0 [5.1-7.0] years) resulting in mortality rate of 15.1 per 1.000 person-years</a:t>
            </a:r>
          </a:p>
          <a:p>
            <a:pPr>
              <a:defRPr/>
            </a:pPr>
            <a:r>
              <a:rPr lang="en-US" sz="1800">
                <a:solidFill>
                  <a:prstClr val="black"/>
                </a:solidFill>
                <a:latin typeface="Arial" panose="020B0604020202020204"/>
                <a:cs typeface="Arial"/>
              </a:rPr>
              <a:t>No association was observed between liver stiffness and mortality in subjects without HF and/or CHD (</a:t>
            </a:r>
            <a:r>
              <a:rPr lang="en-US" sz="1800" err="1">
                <a:solidFill>
                  <a:prstClr val="black"/>
                </a:solidFill>
                <a:latin typeface="Arial" panose="020B0604020202020204"/>
                <a:cs typeface="Arial"/>
              </a:rPr>
              <a:t>aHR</a:t>
            </a:r>
            <a:r>
              <a:rPr lang="en-US" sz="1800">
                <a:solidFill>
                  <a:prstClr val="black"/>
                </a:solidFill>
                <a:latin typeface="Arial" panose="020B0604020202020204"/>
                <a:cs typeface="Arial"/>
              </a:rPr>
              <a:t> 1.07, 95% CI 0.70-1.64)</a:t>
            </a:r>
          </a:p>
          <a:p>
            <a:pPr>
              <a:defRPr/>
            </a:pPr>
            <a:r>
              <a:rPr lang="en-US" sz="1800">
                <a:solidFill>
                  <a:prstClr val="black"/>
                </a:solidFill>
                <a:latin typeface="Arial" panose="020B0604020202020204"/>
                <a:cs typeface="Arial"/>
              </a:rPr>
              <a:t>Liver stiffness exceeded 8.0 kPa in 6.2% of participants, mainly those with heart failure (</a:t>
            </a:r>
            <a:r>
              <a:rPr lang="en-US" sz="1800" err="1">
                <a:solidFill>
                  <a:prstClr val="black"/>
                </a:solidFill>
                <a:latin typeface="Arial" panose="020B0604020202020204"/>
                <a:cs typeface="Arial"/>
              </a:rPr>
              <a:t>aHR</a:t>
            </a:r>
            <a:r>
              <a:rPr lang="en-US" sz="1800">
                <a:solidFill>
                  <a:prstClr val="black"/>
                </a:solidFill>
                <a:latin typeface="Arial" panose="020B0604020202020204"/>
                <a:cs typeface="Arial"/>
              </a:rPr>
              <a:t> 2.48, 95% CI 1.15-5.35)</a:t>
            </a:r>
          </a:p>
        </p:txBody>
      </p:sp>
      <p:pic>
        <p:nvPicPr>
          <p:cNvPr id="12" name="Picture 11">
            <a:hlinkClick r:id="rId4" action="ppaction://hlinksldjump"/>
            <a:extLst>
              <a:ext uri="{FF2B5EF4-FFF2-40B4-BE49-F238E27FC236}">
                <a16:creationId xmlns:a16="http://schemas.microsoft.com/office/drawing/2014/main" id="{21146F12-7053-4BDA-A189-65743CB7389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4" name="Text Placeholder 6">
            <a:extLst>
              <a:ext uri="{FF2B5EF4-FFF2-40B4-BE49-F238E27FC236}">
                <a16:creationId xmlns:a16="http://schemas.microsoft.com/office/drawing/2014/main" id="{E7C2032A-D009-800B-B069-B7EC2ED25207}"/>
              </a:ext>
            </a:extLst>
          </p:cNvPr>
          <p:cNvSpPr txBox="1">
            <a:spLocks/>
          </p:cNvSpPr>
          <p:nvPr/>
        </p:nvSpPr>
        <p:spPr>
          <a:xfrm>
            <a:off x="6350" y="6470650"/>
            <a:ext cx="10026650" cy="376238"/>
          </a:xfrm>
          <a:prstGeom prst="rect">
            <a:avLst/>
          </a:prstGeom>
        </p:spPr>
        <p:txBody>
          <a:bodyPr vert="horz" lIns="144000" tIns="72000" rIns="144000" bIns="72000" rtlCol="0" anchor="b">
            <a:noAutofit/>
          </a:bodyPr>
          <a:lstStyle>
            <a:lvl1pPr marL="0" indent="0" algn="l" defTabSz="914400" rtl="0" eaLnBrk="1" latinLnBrk="0" hangingPunct="1">
              <a:spcBef>
                <a:spcPts val="0"/>
              </a:spcBef>
              <a:buClr>
                <a:schemeClr val="tx2"/>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en-GB"/>
              <a:t>van </a:t>
            </a:r>
            <a:r>
              <a:rPr lang="en-GB" err="1"/>
              <a:t>Kleef</a:t>
            </a:r>
            <a:r>
              <a:rPr lang="en-GB"/>
              <a:t> L., et al. NAFLD Summit 2022; P01-11-YI</a:t>
            </a:r>
          </a:p>
        </p:txBody>
      </p:sp>
      <p:graphicFrame>
        <p:nvGraphicFramePr>
          <p:cNvPr id="36" name="Table 6">
            <a:extLst>
              <a:ext uri="{FF2B5EF4-FFF2-40B4-BE49-F238E27FC236}">
                <a16:creationId xmlns:a16="http://schemas.microsoft.com/office/drawing/2014/main" id="{86F84049-9EF4-006F-977F-53CAE02382B5}"/>
              </a:ext>
            </a:extLst>
          </p:cNvPr>
          <p:cNvGraphicFramePr>
            <a:graphicFrameLocks noGrp="1"/>
          </p:cNvGraphicFramePr>
          <p:nvPr>
            <p:extLst>
              <p:ext uri="{D42A27DB-BD31-4B8C-83A1-F6EECF244321}">
                <p14:modId xmlns:p14="http://schemas.microsoft.com/office/powerpoint/2010/main" val="2478469532"/>
              </p:ext>
            </p:extLst>
          </p:nvPr>
        </p:nvGraphicFramePr>
        <p:xfrm>
          <a:off x="7249214" y="1533668"/>
          <a:ext cx="3982718" cy="1889760"/>
        </p:xfrm>
        <a:graphic>
          <a:graphicData uri="http://schemas.openxmlformats.org/drawingml/2006/table">
            <a:tbl>
              <a:tblPr firstRow="1" bandRow="1">
                <a:tableStyleId>{5C22544A-7EE6-4342-B048-85BDC9FD1C3A}</a:tableStyleId>
              </a:tblPr>
              <a:tblGrid>
                <a:gridCol w="3982718">
                  <a:extLst>
                    <a:ext uri="{9D8B030D-6E8A-4147-A177-3AD203B41FA5}">
                      <a16:colId xmlns:a16="http://schemas.microsoft.com/office/drawing/2014/main" val="262774213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2"/>
                          </a:solidFill>
                          <a:latin typeface="+mn-lt"/>
                          <a:cs typeface="Arial"/>
                        </a:rPr>
                        <a:t>Cardiovascular characteristics were significantly associated with higher liver stiffness</a:t>
                      </a:r>
                      <a:endParaRPr lang="en-GB" sz="1400" b="1">
                        <a:solidFill>
                          <a:schemeClr val="bg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6"/>
                    </a:solidFill>
                  </a:tcPr>
                </a:tc>
                <a:extLst>
                  <a:ext uri="{0D108BD9-81ED-4DB2-BD59-A6C34878D82A}">
                    <a16:rowId xmlns:a16="http://schemas.microsoft.com/office/drawing/2014/main" val="180973322"/>
                  </a:ext>
                </a:extLst>
              </a:tr>
              <a:tr h="370840">
                <a:tc>
                  <a:txBody>
                    <a:bodyPr/>
                    <a:lstStyle/>
                    <a:p>
                      <a:pPr marL="742950" lvl="1" indent="-285750">
                        <a:buFont typeface="Arial" panose="020B0604020202020204" pitchFamily="34" charset="0"/>
                        <a:buChar char="•"/>
                        <a:defRPr/>
                      </a:pPr>
                      <a:r>
                        <a:rPr lang="en-US" sz="1400">
                          <a:solidFill>
                            <a:prstClr val="black"/>
                          </a:solidFill>
                          <a:latin typeface="+mn-lt"/>
                          <a:cs typeface="Arial"/>
                        </a:rPr>
                        <a:t>Previous diagnosis of HF</a:t>
                      </a:r>
                    </a:p>
                    <a:p>
                      <a:pPr marL="742950" lvl="1" indent="-285750">
                        <a:buFont typeface="Arial" panose="020B0604020202020204" pitchFamily="34" charset="0"/>
                        <a:buChar char="•"/>
                        <a:defRPr/>
                      </a:pPr>
                      <a:r>
                        <a:rPr lang="en-US" sz="1400">
                          <a:solidFill>
                            <a:prstClr val="black"/>
                          </a:solidFill>
                          <a:latin typeface="+mn-lt"/>
                          <a:cs typeface="Arial"/>
                        </a:rPr>
                        <a:t>Moderate to poor diastolic dysfunction </a:t>
                      </a:r>
                    </a:p>
                    <a:p>
                      <a:pPr marL="742950" lvl="1" indent="-285750">
                        <a:buFont typeface="Arial" panose="020B0604020202020204" pitchFamily="34" charset="0"/>
                        <a:buChar char="•"/>
                        <a:defRPr/>
                      </a:pPr>
                      <a:r>
                        <a:rPr lang="en-US" sz="1400">
                          <a:solidFill>
                            <a:prstClr val="black"/>
                          </a:solidFill>
                          <a:latin typeface="+mn-lt"/>
                          <a:cs typeface="Arial"/>
                        </a:rPr>
                        <a:t>Right atrium diameter over 4.5 cm, (effects ranging from +0.7 to +1.9 kPa, P&lt;0.05)</a:t>
                      </a:r>
                      <a:endParaRPr kumimoji="0" lang="en-US" sz="1600" b="0"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EE"/>
                    </a:solidFill>
                  </a:tcPr>
                </a:tc>
                <a:extLst>
                  <a:ext uri="{0D108BD9-81ED-4DB2-BD59-A6C34878D82A}">
                    <a16:rowId xmlns:a16="http://schemas.microsoft.com/office/drawing/2014/main" val="4013749415"/>
                  </a:ext>
                </a:extLst>
              </a:tr>
            </a:tbl>
          </a:graphicData>
        </a:graphic>
      </p:graphicFrame>
      <p:cxnSp>
        <p:nvCxnSpPr>
          <p:cNvPr id="37" name="Straight Connector 69">
            <a:extLst>
              <a:ext uri="{FF2B5EF4-FFF2-40B4-BE49-F238E27FC236}">
                <a16:creationId xmlns:a16="http://schemas.microsoft.com/office/drawing/2014/main" id="{A1F215C2-A6D1-1974-A062-3C17CF72D7AA}"/>
              </a:ext>
            </a:extLst>
          </p:cNvPr>
          <p:cNvCxnSpPr>
            <a:cxnSpLocks/>
          </p:cNvCxnSpPr>
          <p:nvPr/>
        </p:nvCxnSpPr>
        <p:spPr bwMode="auto">
          <a:xfrm>
            <a:off x="516000" y="4248410"/>
            <a:ext cx="11160000" cy="0"/>
          </a:xfrm>
          <a:prstGeom prst="line">
            <a:avLst/>
          </a:prstGeom>
          <a:noFill/>
          <a:ln w="9525" algn="ctr">
            <a:solidFill>
              <a:srgbClr val="19478A"/>
            </a:solidFill>
            <a:round/>
            <a:headEnd/>
            <a:tailEnd/>
          </a:ln>
        </p:spPr>
      </p:cxnSp>
    </p:spTree>
    <p:custDataLst>
      <p:tags r:id="rId1"/>
    </p:custDataLst>
    <p:extLst>
      <p:ext uri="{BB962C8B-B14F-4D97-AF65-F5344CB8AC3E}">
        <p14:creationId xmlns:p14="http://schemas.microsoft.com/office/powerpoint/2010/main" val="11233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500"/>
              <a:t>The role of Gremlin-1 in pathogenesis and treatment in rodent and human NASH</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Horn P., et al. NAFLD Summit 2022; </a:t>
            </a:r>
            <a:r>
              <a:rPr lang="en-US"/>
              <a:t>P01-12-YI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9" name="Content Placeholder 9">
            <a:extLst>
              <a:ext uri="{FF2B5EF4-FFF2-40B4-BE49-F238E27FC236}">
                <a16:creationId xmlns:a16="http://schemas.microsoft.com/office/drawing/2014/main" id="{A5DF5955-50B3-4D42-B9A8-CA36EAFF63B6}"/>
              </a:ext>
            </a:extLst>
          </p:cNvPr>
          <p:cNvSpPr>
            <a:spLocks noGrp="1"/>
          </p:cNvSpPr>
          <p:nvPr>
            <p:ph sz="half" idx="11"/>
          </p:nvPr>
        </p:nvSpPr>
        <p:spPr>
          <a:xfrm>
            <a:off x="465616" y="1118957"/>
            <a:ext cx="5068486" cy="4259288"/>
          </a:xfrm>
        </p:spPr>
        <p:txBody>
          <a:bodyPr rtlCol="0">
            <a:noAutofit/>
          </a:bodyPr>
          <a:lstStyle/>
          <a:p>
            <a:pPr marL="0" indent="0" fontAlgn="auto">
              <a:spcAft>
                <a:spcPts val="0"/>
              </a:spcAft>
              <a:buClr>
                <a:srgbClr val="004B87"/>
              </a:buClr>
              <a:buFont typeface="Arial" panose="020B0604020202020204" pitchFamily="34" charset="0"/>
              <a:buNone/>
              <a:defRPr/>
            </a:pPr>
            <a:r>
              <a:rPr lang="en-US" b="1">
                <a:solidFill>
                  <a:srgbClr val="FFFFFF"/>
                </a:solidFill>
                <a:highlight>
                  <a:srgbClr val="004A86"/>
                </a:highlight>
                <a:cs typeface="Arial" panose="020B0604020202020204" pitchFamily="34" charset="0"/>
              </a:rPr>
              <a:t>BACKGROUND &amp; AIMS </a:t>
            </a:r>
            <a:endParaRPr lang="en-US" sz="1800" b="1">
              <a:solidFill>
                <a:srgbClr val="FFFFFF"/>
              </a:solidFill>
              <a:highlight>
                <a:srgbClr val="FEFCFC"/>
              </a:highlight>
              <a:cs typeface="Arial" panose="020B0604020202020204" pitchFamily="34" charset="0"/>
            </a:endParaRP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GREM1 belongs to the superfamily of cystine knot proteins and has been implicated in organ fibrosis via inhibition of BMP signaling</a:t>
            </a:r>
          </a:p>
          <a:p>
            <a:pPr fontAlgn="auto">
              <a:spcAft>
                <a:spcPts val="0"/>
              </a:spcAft>
              <a:buFont typeface="Arial" panose="020B0604020202020204" pitchFamily="34" charset="0"/>
              <a:buChar char="•"/>
              <a:defRPr/>
            </a:pPr>
            <a:r>
              <a:rPr lang="en-US" sz="1800">
                <a:solidFill>
                  <a:sysClr val="windowText" lastClr="000000"/>
                </a:solidFill>
                <a:cs typeface="Arial" panose="020B0604020202020204" pitchFamily="34" charset="0"/>
              </a:rPr>
              <a:t>It is upregulated in HSCs upon </a:t>
            </a:r>
            <a:r>
              <a:rPr lang="en-US" sz="1800" i="1">
                <a:solidFill>
                  <a:sysClr val="windowText" lastClr="000000"/>
                </a:solidFill>
                <a:cs typeface="Arial" panose="020B0604020202020204" pitchFamily="34" charset="0"/>
              </a:rPr>
              <a:t>in vitro</a:t>
            </a:r>
            <a:r>
              <a:rPr lang="en-US" sz="1800">
                <a:solidFill>
                  <a:sysClr val="windowText" lastClr="000000"/>
                </a:solidFill>
                <a:cs typeface="Arial" panose="020B0604020202020204" pitchFamily="34" charset="0"/>
              </a:rPr>
              <a:t> activation, and liver tissue expression increases in NASH commensurate to the degree of fibrosis</a:t>
            </a:r>
          </a:p>
          <a:p>
            <a:pPr fontAlgn="auto">
              <a:spcAft>
                <a:spcPts val="0"/>
              </a:spcAft>
              <a:buFont typeface="Arial" panose="020B0604020202020204" pitchFamily="34" charset="0"/>
              <a:buChar char="•"/>
              <a:defRPr/>
            </a:pPr>
            <a:r>
              <a:rPr lang="en-US" sz="1800" b="1">
                <a:solidFill>
                  <a:sysClr val="windowText" lastClr="000000"/>
                </a:solidFill>
                <a:cs typeface="Arial" panose="020B0604020202020204" pitchFamily="34" charset="0"/>
              </a:rPr>
              <a:t>AIM:</a:t>
            </a:r>
            <a:r>
              <a:rPr lang="en-US" sz="1800">
                <a:solidFill>
                  <a:sysClr val="windowText" lastClr="000000"/>
                </a:solidFill>
                <a:cs typeface="Arial" panose="020B0604020202020204" pitchFamily="34" charset="0"/>
              </a:rPr>
              <a:t> to study the expression and role of GREM1 in the pathogenesis of rodent and human NASH inflammation and fibrosis</a:t>
            </a:r>
            <a:endParaRPr lang="en-CH" sz="1800">
              <a:effectLst/>
              <a:ea typeface="Times New Roman" panose="02020603050405020304" pitchFamily="18" charset="0"/>
            </a:endParaRPr>
          </a:p>
          <a:p>
            <a:pPr fontAlgn="auto">
              <a:spcAft>
                <a:spcPts val="0"/>
              </a:spcAft>
              <a:buFont typeface="Arial" panose="020B0604020202020204" pitchFamily="34" charset="0"/>
              <a:buChar char="•"/>
              <a:defRPr/>
            </a:pPr>
            <a:endParaRPr lang="en-US" sz="1600">
              <a:solidFill>
                <a:sysClr val="windowText" lastClr="000000"/>
              </a:solidFill>
              <a:cs typeface="Arial" panose="020B0604020202020204" pitchFamily="34" charset="0"/>
            </a:endParaRPr>
          </a:p>
        </p:txBody>
      </p:sp>
      <p:sp>
        <p:nvSpPr>
          <p:cNvPr id="13" name="Content Placeholder 1">
            <a:extLst>
              <a:ext uri="{FF2B5EF4-FFF2-40B4-BE49-F238E27FC236}">
                <a16:creationId xmlns:a16="http://schemas.microsoft.com/office/drawing/2014/main" id="{CACCA611-D02D-47E3-8738-6023B7702A14}"/>
              </a:ext>
            </a:extLst>
          </p:cNvPr>
          <p:cNvSpPr txBox="1">
            <a:spLocks/>
          </p:cNvSpPr>
          <p:nvPr/>
        </p:nvSpPr>
        <p:spPr>
          <a:xfrm>
            <a:off x="5681472" y="1118265"/>
            <a:ext cx="6312051" cy="2616101"/>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Gene expression assessed by qPCR and RNAscope ISH in human and rodent healthy and NASH liver</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Testing of aG1-Ab was performed: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in vitro</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on LX2 cells and primary human hepatic myofibroblasts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in vivo</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in rats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ex vivo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on</a:t>
            </a: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PCLS prepared from human cirrhotic explant livers treated for 24h</a:t>
            </a:r>
          </a:p>
        </p:txBody>
      </p:sp>
      <p:grpSp>
        <p:nvGrpSpPr>
          <p:cNvPr id="50" name="Group 49">
            <a:extLst>
              <a:ext uri="{FF2B5EF4-FFF2-40B4-BE49-F238E27FC236}">
                <a16:creationId xmlns:a16="http://schemas.microsoft.com/office/drawing/2014/main" id="{C4C36063-D373-4A78-9DC8-42C7AAB43641}"/>
              </a:ext>
            </a:extLst>
          </p:cNvPr>
          <p:cNvGrpSpPr/>
          <p:nvPr/>
        </p:nvGrpSpPr>
        <p:grpSpPr>
          <a:xfrm>
            <a:off x="6034024" y="3646544"/>
            <a:ext cx="5850510" cy="1650735"/>
            <a:chOff x="1717077" y="4490657"/>
            <a:chExt cx="5850510" cy="1650735"/>
          </a:xfrm>
        </p:grpSpPr>
        <p:grpSp>
          <p:nvGrpSpPr>
            <p:cNvPr id="32" name="Group 31">
              <a:extLst>
                <a:ext uri="{FF2B5EF4-FFF2-40B4-BE49-F238E27FC236}">
                  <a16:creationId xmlns:a16="http://schemas.microsoft.com/office/drawing/2014/main" id="{7B2BB06B-4294-4323-A345-8A307E93C136}"/>
                </a:ext>
              </a:extLst>
            </p:cNvPr>
            <p:cNvGrpSpPr/>
            <p:nvPr/>
          </p:nvGrpSpPr>
          <p:grpSpPr>
            <a:xfrm>
              <a:off x="1717077" y="4533666"/>
              <a:ext cx="3641558" cy="1516273"/>
              <a:chOff x="1804292" y="4291295"/>
              <a:chExt cx="3641558" cy="1516273"/>
            </a:xfrm>
          </p:grpSpPr>
          <p:grpSp>
            <p:nvGrpSpPr>
              <p:cNvPr id="22" name="Group 21">
                <a:extLst>
                  <a:ext uri="{FF2B5EF4-FFF2-40B4-BE49-F238E27FC236}">
                    <a16:creationId xmlns:a16="http://schemas.microsoft.com/office/drawing/2014/main" id="{D2F1E36A-4FC5-4DAF-AD94-8C4484493FEC}"/>
                  </a:ext>
                </a:extLst>
              </p:cNvPr>
              <p:cNvGrpSpPr/>
              <p:nvPr/>
            </p:nvGrpSpPr>
            <p:grpSpPr>
              <a:xfrm>
                <a:off x="1804292" y="4683873"/>
                <a:ext cx="3641558" cy="1123695"/>
                <a:chOff x="1384228" y="4617781"/>
                <a:chExt cx="3641558" cy="1123695"/>
              </a:xfrm>
            </p:grpSpPr>
            <p:pic>
              <p:nvPicPr>
                <p:cNvPr id="14" name="Picture 13" descr="Logo&#10;&#10;Description automatically generated">
                  <a:extLst>
                    <a:ext uri="{FF2B5EF4-FFF2-40B4-BE49-F238E27FC236}">
                      <a16:creationId xmlns:a16="http://schemas.microsoft.com/office/drawing/2014/main" id="{0FD62178-5725-4029-804A-EC461B5846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703" t="31482" r="18889" b="30740"/>
                <a:stretch/>
              </p:blipFill>
              <p:spPr>
                <a:xfrm>
                  <a:off x="1747631" y="4829020"/>
                  <a:ext cx="650377" cy="393700"/>
                </a:xfrm>
                <a:prstGeom prst="rect">
                  <a:avLst/>
                </a:prstGeom>
              </p:spPr>
            </p:pic>
            <p:sp>
              <p:nvSpPr>
                <p:cNvPr id="2" name="TextBox 1">
                  <a:extLst>
                    <a:ext uri="{FF2B5EF4-FFF2-40B4-BE49-F238E27FC236}">
                      <a16:creationId xmlns:a16="http://schemas.microsoft.com/office/drawing/2014/main" id="{316DC1ED-DAD5-4EC9-84FF-BE61FF99BCE8}"/>
                    </a:ext>
                  </a:extLst>
                </p:cNvPr>
                <p:cNvSpPr txBox="1"/>
                <p:nvPr/>
              </p:nvSpPr>
              <p:spPr>
                <a:xfrm>
                  <a:off x="1384228" y="5279811"/>
                  <a:ext cx="13383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8-10 weeks 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Male SD rats</a:t>
                  </a:r>
                </a:p>
              </p:txBody>
            </p:sp>
            <p:sp>
              <p:nvSpPr>
                <p:cNvPr id="7" name="Oval 6">
                  <a:extLst>
                    <a:ext uri="{FF2B5EF4-FFF2-40B4-BE49-F238E27FC236}">
                      <a16:creationId xmlns:a16="http://schemas.microsoft.com/office/drawing/2014/main" id="{2ED93B49-3EA7-4D65-AB6B-04DE92849225}"/>
                    </a:ext>
                  </a:extLst>
                </p:cNvPr>
                <p:cNvSpPr/>
                <p:nvPr/>
              </p:nvSpPr>
              <p:spPr>
                <a:xfrm>
                  <a:off x="2461769" y="4973254"/>
                  <a:ext cx="72000" cy="72000"/>
                </a:xfrm>
                <a:prstGeom prst="ellipse">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BFE9DB57-8E8C-4D60-AA41-89C12C664015}"/>
                    </a:ext>
                  </a:extLst>
                </p:cNvPr>
                <p:cNvSpPr txBox="1"/>
                <p:nvPr/>
              </p:nvSpPr>
              <p:spPr>
                <a:xfrm>
                  <a:off x="4751466" y="4617781"/>
                  <a:ext cx="274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9EBE3F85-FB09-43AB-9B24-164AE6DD8D26}"/>
                    </a:ext>
                  </a:extLst>
                </p:cNvPr>
                <p:cNvSpPr txBox="1"/>
                <p:nvPr/>
              </p:nvSpPr>
              <p:spPr>
                <a:xfrm>
                  <a:off x="2903998" y="4638954"/>
                  <a:ext cx="7657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Week 6</a:t>
                  </a:r>
                </a:p>
              </p:txBody>
            </p:sp>
            <p:sp>
              <p:nvSpPr>
                <p:cNvPr id="21" name="TextBox 20">
                  <a:extLst>
                    <a:ext uri="{FF2B5EF4-FFF2-40B4-BE49-F238E27FC236}">
                      <a16:creationId xmlns:a16="http://schemas.microsoft.com/office/drawing/2014/main" id="{F08F5189-C132-49C4-AD90-46771C01D573}"/>
                    </a:ext>
                  </a:extLst>
                </p:cNvPr>
                <p:cNvSpPr txBox="1"/>
                <p:nvPr/>
              </p:nvSpPr>
              <p:spPr>
                <a:xfrm>
                  <a:off x="4100711" y="4627101"/>
                  <a:ext cx="9102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Week 12 †</a:t>
                  </a:r>
                </a:p>
              </p:txBody>
            </p:sp>
            <p:cxnSp>
              <p:nvCxnSpPr>
                <p:cNvPr id="19" name="Straight Arrow Connector 18">
                  <a:extLst>
                    <a:ext uri="{FF2B5EF4-FFF2-40B4-BE49-F238E27FC236}">
                      <a16:creationId xmlns:a16="http://schemas.microsoft.com/office/drawing/2014/main" id="{FDC4580F-068A-4F1A-84A6-897FC1594E7E}"/>
                    </a:ext>
                  </a:extLst>
                </p:cNvPr>
                <p:cNvCxnSpPr/>
                <p:nvPr/>
              </p:nvCxnSpPr>
              <p:spPr>
                <a:xfrm flipV="1">
                  <a:off x="3274703" y="5063199"/>
                  <a:ext cx="0" cy="230832"/>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4A1D4-2961-4E48-9A8B-C7AF031B4086}"/>
                    </a:ext>
                  </a:extLst>
                </p:cNvPr>
                <p:cNvCxnSpPr/>
                <p:nvPr/>
              </p:nvCxnSpPr>
              <p:spPr>
                <a:xfrm flipV="1">
                  <a:off x="3518543" y="5065494"/>
                  <a:ext cx="0" cy="230832"/>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9D4027-7E23-4928-BBD1-86F4EFBA9974}"/>
                    </a:ext>
                  </a:extLst>
                </p:cNvPr>
                <p:cNvCxnSpPr/>
                <p:nvPr/>
              </p:nvCxnSpPr>
              <p:spPr>
                <a:xfrm flipV="1">
                  <a:off x="3762383" y="5065494"/>
                  <a:ext cx="0" cy="230832"/>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B344AA6-E93A-4499-8824-C576EBD3F852}"/>
                    </a:ext>
                  </a:extLst>
                </p:cNvPr>
                <p:cNvCxnSpPr/>
                <p:nvPr/>
              </p:nvCxnSpPr>
              <p:spPr>
                <a:xfrm flipV="1">
                  <a:off x="4024511" y="5065494"/>
                  <a:ext cx="0" cy="230832"/>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CB97F4-D4C1-4B0E-854C-410D8B30ABE7}"/>
                    </a:ext>
                  </a:extLst>
                </p:cNvPr>
                <p:cNvCxnSpPr/>
                <p:nvPr/>
              </p:nvCxnSpPr>
              <p:spPr>
                <a:xfrm flipV="1">
                  <a:off x="4255210" y="5065494"/>
                  <a:ext cx="0" cy="230832"/>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2B9D13-1D12-4946-9835-5D41506A9409}"/>
                    </a:ext>
                  </a:extLst>
                </p:cNvPr>
                <p:cNvCxnSpPr/>
                <p:nvPr/>
              </p:nvCxnSpPr>
              <p:spPr>
                <a:xfrm flipV="1">
                  <a:off x="4470467" y="5065494"/>
                  <a:ext cx="0" cy="230832"/>
                </a:xfrm>
                <a:prstGeom prst="straightConnector1">
                  <a:avLst/>
                </a:prstGeom>
                <a:ln w="19050">
                  <a:solidFill>
                    <a:srgbClr val="004B87"/>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857964-B6C6-4FA9-B7FA-023988741C25}"/>
                    </a:ext>
                  </a:extLst>
                </p:cNvPr>
                <p:cNvSpPr txBox="1"/>
                <p:nvPr/>
              </p:nvSpPr>
              <p:spPr>
                <a:xfrm>
                  <a:off x="3000203" y="5278017"/>
                  <a:ext cx="17537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Weekly </a:t>
                  </a:r>
                  <a:r>
                    <a:rPr kumimoji="0" lang="en-GB" sz="1200" b="0" i="0" u="none" strike="noStrike" kern="1200" cap="none" spc="0" normalizeH="0" baseline="0" noProof="0" err="1">
                      <a:ln>
                        <a:noFill/>
                      </a:ln>
                      <a:solidFill>
                        <a:prstClr val="black"/>
                      </a:solidFill>
                      <a:effectLst/>
                      <a:uLnTx/>
                      <a:uFillTx/>
                      <a:latin typeface="Arial" panose="020B0604020202020204"/>
                      <a:ea typeface="+mn-ea"/>
                      <a:cs typeface="+mn-cs"/>
                    </a:rPr>
                    <a:t>s.c.</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with aG1-Ab or iso-Ab</a:t>
                  </a:r>
                </a:p>
              </p:txBody>
            </p:sp>
          </p:grpSp>
          <p:sp>
            <p:nvSpPr>
              <p:cNvPr id="34" name="TextBox 33">
                <a:extLst>
                  <a:ext uri="{FF2B5EF4-FFF2-40B4-BE49-F238E27FC236}">
                    <a16:creationId xmlns:a16="http://schemas.microsoft.com/office/drawing/2014/main" id="{D14B2C10-76EF-4032-90E2-3D88037FBE41}"/>
                  </a:ext>
                </a:extLst>
              </p:cNvPr>
              <p:cNvSpPr txBox="1"/>
              <p:nvPr/>
            </p:nvSpPr>
            <p:spPr>
              <a:xfrm>
                <a:off x="2569405" y="4291295"/>
                <a:ext cx="277208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12 weeks 0.1% methionine-CDA-HFD</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Right Brace 24">
                <a:extLst>
                  <a:ext uri="{FF2B5EF4-FFF2-40B4-BE49-F238E27FC236}">
                    <a16:creationId xmlns:a16="http://schemas.microsoft.com/office/drawing/2014/main" id="{F9A78A83-5086-48BE-86E6-47DBCEBA71F3}"/>
                  </a:ext>
                </a:extLst>
              </p:cNvPr>
              <p:cNvSpPr/>
              <p:nvPr/>
            </p:nvSpPr>
            <p:spPr>
              <a:xfrm rot="16200000">
                <a:off x="3884118" y="3639666"/>
                <a:ext cx="142663" cy="2052000"/>
              </a:xfrm>
              <a:prstGeom prst="rightBrace">
                <a:avLst/>
              </a:prstGeom>
              <a:ln w="9525">
                <a:solidFill>
                  <a:srgbClr val="004B8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37" name="Straight Connector 36">
              <a:extLst>
                <a:ext uri="{FF2B5EF4-FFF2-40B4-BE49-F238E27FC236}">
                  <a16:creationId xmlns:a16="http://schemas.microsoft.com/office/drawing/2014/main" id="{B57A3C70-9AD9-4F54-93D5-5DC4F247F023}"/>
                </a:ext>
              </a:extLst>
            </p:cNvPr>
            <p:cNvCxnSpPr>
              <a:cxnSpLocks/>
            </p:cNvCxnSpPr>
            <p:nvPr/>
          </p:nvCxnSpPr>
          <p:spPr>
            <a:xfrm>
              <a:off x="2794042" y="5317717"/>
              <a:ext cx="2808000" cy="0"/>
            </a:xfrm>
            <a:prstGeom prst="line">
              <a:avLst/>
            </a:prstGeom>
            <a:ln w="19050">
              <a:solidFill>
                <a:srgbClr val="004B8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368152-2F18-433D-9F0D-E3008393DE23}"/>
                </a:ext>
              </a:extLst>
            </p:cNvPr>
            <p:cNvCxnSpPr/>
            <p:nvPr/>
          </p:nvCxnSpPr>
          <p:spPr>
            <a:xfrm>
              <a:off x="3613046" y="5207711"/>
              <a:ext cx="0" cy="120193"/>
            </a:xfrm>
            <a:prstGeom prst="line">
              <a:avLst/>
            </a:prstGeom>
            <a:ln w="19050">
              <a:solidFill>
                <a:srgbClr val="004B8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E54230-C73C-4B11-91F1-6FFB8F164342}"/>
                </a:ext>
              </a:extLst>
            </p:cNvPr>
            <p:cNvCxnSpPr/>
            <p:nvPr/>
          </p:nvCxnSpPr>
          <p:spPr>
            <a:xfrm>
              <a:off x="4935878" y="5189423"/>
              <a:ext cx="0" cy="120193"/>
            </a:xfrm>
            <a:prstGeom prst="line">
              <a:avLst/>
            </a:prstGeom>
            <a:ln w="19050">
              <a:solidFill>
                <a:srgbClr val="004B87"/>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A0EC9B4A-4716-4AD4-AEE8-5E229D26CAEB}"/>
                </a:ext>
              </a:extLst>
            </p:cNvPr>
            <p:cNvCxnSpPr>
              <a:cxnSpLocks/>
            </p:cNvCxnSpPr>
            <p:nvPr/>
          </p:nvCxnSpPr>
          <p:spPr>
            <a:xfrm>
              <a:off x="5612553" y="5324665"/>
              <a:ext cx="432000" cy="504000"/>
            </a:xfrm>
            <a:prstGeom prst="bentConnector3">
              <a:avLst>
                <a:gd name="adj1" fmla="val -2120"/>
              </a:avLst>
            </a:prstGeom>
            <a:ln w="19050">
              <a:solidFill>
                <a:srgbClr val="004B87"/>
              </a:solidFill>
              <a:tailEnd type="triangle"/>
            </a:ln>
          </p:spPr>
          <p:style>
            <a:lnRef idx="1">
              <a:schemeClr val="accent3"/>
            </a:lnRef>
            <a:fillRef idx="0">
              <a:schemeClr val="accent3"/>
            </a:fillRef>
            <a:effectRef idx="0">
              <a:schemeClr val="accent3"/>
            </a:effectRef>
            <a:fontRef idx="minor">
              <a:schemeClr val="tx1"/>
            </a:fontRef>
          </p:style>
        </p:cxnSp>
        <p:sp>
          <p:nvSpPr>
            <p:cNvPr id="53" name="TextBox 52">
              <a:extLst>
                <a:ext uri="{FF2B5EF4-FFF2-40B4-BE49-F238E27FC236}">
                  <a16:creationId xmlns:a16="http://schemas.microsoft.com/office/drawing/2014/main" id="{82D94029-04CC-4C17-8CE9-6B4C5F08DA68}"/>
                </a:ext>
              </a:extLst>
            </p:cNvPr>
            <p:cNvSpPr txBox="1"/>
            <p:nvPr/>
          </p:nvSpPr>
          <p:spPr>
            <a:xfrm>
              <a:off x="6069490" y="4490657"/>
              <a:ext cx="14980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Liver fibrosis assessed by PSR staining</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D76A489B-FADF-450B-8677-4491FB19453B}"/>
                </a:ext>
              </a:extLst>
            </p:cNvPr>
            <p:cNvSpPr txBox="1"/>
            <p:nvPr/>
          </p:nvSpPr>
          <p:spPr>
            <a:xfrm>
              <a:off x="6069490" y="5495061"/>
              <a:ext cx="14980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Liver inflammation assessed by CD45 immunostaining</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57" name="TextBox 56">
            <a:extLst>
              <a:ext uri="{FF2B5EF4-FFF2-40B4-BE49-F238E27FC236}">
                <a16:creationId xmlns:a16="http://schemas.microsoft.com/office/drawing/2014/main" id="{6D79AD71-213C-47DA-B15E-48302E3669A7}"/>
              </a:ext>
            </a:extLst>
          </p:cNvPr>
          <p:cNvSpPr txBox="1"/>
          <p:nvPr/>
        </p:nvSpPr>
        <p:spPr>
          <a:xfrm>
            <a:off x="5672931" y="5378245"/>
            <a:ext cx="6211603"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Leukocyte adhesion to liver sinusoidal endothelial cells in response to recombinant GREM1 was investigated using flow adhesion assays</a:t>
            </a:r>
            <a:endParaRPr kumimoji="0" lang="en-GB"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5" name="Straight Connector 69">
            <a:extLst>
              <a:ext uri="{FF2B5EF4-FFF2-40B4-BE49-F238E27FC236}">
                <a16:creationId xmlns:a16="http://schemas.microsoft.com/office/drawing/2014/main" id="{D8B712A5-AE87-4BC7-ADB5-ABAE4364B06C}"/>
              </a:ext>
            </a:extLst>
          </p:cNvPr>
          <p:cNvCxnSpPr>
            <a:cxnSpLocks/>
          </p:cNvCxnSpPr>
          <p:nvPr/>
        </p:nvCxnSpPr>
        <p:spPr bwMode="auto">
          <a:xfrm>
            <a:off x="5576880" y="1203793"/>
            <a:ext cx="0" cy="4995862"/>
          </a:xfrm>
          <a:prstGeom prst="line">
            <a:avLst/>
          </a:prstGeom>
          <a:noFill/>
          <a:ln w="9525" algn="ctr">
            <a:solidFill>
              <a:srgbClr val="19478A"/>
            </a:solidFill>
            <a:round/>
            <a:headEnd/>
            <a:tailEnd/>
          </a:ln>
        </p:spPr>
      </p:cxnSp>
      <p:cxnSp>
        <p:nvCxnSpPr>
          <p:cNvPr id="36" name="Connector: Elbow 35">
            <a:extLst>
              <a:ext uri="{FF2B5EF4-FFF2-40B4-BE49-F238E27FC236}">
                <a16:creationId xmlns:a16="http://schemas.microsoft.com/office/drawing/2014/main" id="{75CE1025-F951-4203-AB4F-2B315C9460C3}"/>
              </a:ext>
            </a:extLst>
          </p:cNvPr>
          <p:cNvCxnSpPr>
            <a:cxnSpLocks/>
          </p:cNvCxnSpPr>
          <p:nvPr/>
        </p:nvCxnSpPr>
        <p:spPr>
          <a:xfrm flipV="1">
            <a:off x="9929500" y="3973079"/>
            <a:ext cx="432000" cy="504000"/>
          </a:xfrm>
          <a:prstGeom prst="bentConnector3">
            <a:avLst>
              <a:gd name="adj1" fmla="val -2120"/>
            </a:avLst>
          </a:prstGeom>
          <a:ln w="19050">
            <a:solidFill>
              <a:srgbClr val="004B87"/>
            </a:solidFill>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68851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noAutofit/>
          </a:bodyPr>
          <a:lstStyle/>
          <a:p>
            <a:pPr lvl="0" algn="l" fontAlgn="b"/>
            <a:r>
              <a:rPr lang="en-US" sz="2500"/>
              <a:t>The role of Gremlin-1 in pathogenesis and treatment in rodent and human NASH</a:t>
            </a:r>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a:t>Horn P., et al. NAFLD Summit 2022; </a:t>
            </a:r>
            <a:r>
              <a:rPr lang="en-US"/>
              <a:t>P01-12-YI</a:t>
            </a:r>
            <a:r>
              <a:rPr lang="en-US" sz="1800">
                <a:effectLst/>
                <a:latin typeface="Times New Roman" panose="02020603050405020304" pitchFamily="18" charset="0"/>
                <a:ea typeface="Times New Roman" panose="02020603050405020304" pitchFamily="18" charset="0"/>
              </a:rPr>
              <a:t> </a:t>
            </a:r>
            <a:endParaRPr lang="en-GB"/>
          </a:p>
        </p:txBody>
      </p:sp>
      <p:pic>
        <p:nvPicPr>
          <p:cNvPr id="11" name="Picture 10">
            <a:hlinkClick r:id="rId4" action="ppaction://hlinksldjump"/>
            <a:extLst>
              <a:ext uri="{FF2B5EF4-FFF2-40B4-BE49-F238E27FC236}">
                <a16:creationId xmlns:a16="http://schemas.microsoft.com/office/drawing/2014/main" id="{CEEC3617-1893-4F63-B662-62CB52539F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677" y="442251"/>
            <a:ext cx="381237" cy="377560"/>
          </a:xfrm>
          <a:prstGeom prst="rect">
            <a:avLst/>
          </a:prstGeom>
        </p:spPr>
      </p:pic>
      <p:sp>
        <p:nvSpPr>
          <p:cNvPr id="36" name="Content Placeholder 1">
            <a:extLst>
              <a:ext uri="{FF2B5EF4-FFF2-40B4-BE49-F238E27FC236}">
                <a16:creationId xmlns:a16="http://schemas.microsoft.com/office/drawing/2014/main" id="{39A164B8-7E84-44EE-8C56-346E5F92A7F8}"/>
              </a:ext>
            </a:extLst>
          </p:cNvPr>
          <p:cNvSpPr txBox="1">
            <a:spLocks/>
          </p:cNvSpPr>
          <p:nvPr/>
        </p:nvSpPr>
        <p:spPr>
          <a:xfrm>
            <a:off x="510331" y="1115610"/>
            <a:ext cx="5358235" cy="658642"/>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endParaRPr>
          </a:p>
        </p:txBody>
      </p:sp>
      <p:sp>
        <p:nvSpPr>
          <p:cNvPr id="44" name="TextBox 43">
            <a:extLst>
              <a:ext uri="{FF2B5EF4-FFF2-40B4-BE49-F238E27FC236}">
                <a16:creationId xmlns:a16="http://schemas.microsoft.com/office/drawing/2014/main" id="{60332ED6-5D03-445E-A1DA-F6CC0072D693}"/>
              </a:ext>
            </a:extLst>
          </p:cNvPr>
          <p:cNvSpPr txBox="1"/>
          <p:nvPr/>
        </p:nvSpPr>
        <p:spPr>
          <a:xfrm>
            <a:off x="6571725" y="3668157"/>
            <a:ext cx="5257109" cy="2554545"/>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GREM1 expression is increased in human and rat NASH tissues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No effects of GREM1 blockade on inflammation or fibrosis have been identified, suggesting redundancy of GREM1 signaling in the establishment and progression of NASH liver fibrosis</a:t>
            </a:r>
          </a:p>
        </p:txBody>
      </p:sp>
      <p:cxnSp>
        <p:nvCxnSpPr>
          <p:cNvPr id="46" name="Straight Connector 69">
            <a:extLst>
              <a:ext uri="{FF2B5EF4-FFF2-40B4-BE49-F238E27FC236}">
                <a16:creationId xmlns:a16="http://schemas.microsoft.com/office/drawing/2014/main" id="{55CF713B-DB4E-4A07-9D5E-DDB51ACE8740}"/>
              </a:ext>
            </a:extLst>
          </p:cNvPr>
          <p:cNvCxnSpPr>
            <a:cxnSpLocks/>
          </p:cNvCxnSpPr>
          <p:nvPr/>
        </p:nvCxnSpPr>
        <p:spPr bwMode="auto">
          <a:xfrm>
            <a:off x="6561092" y="3584533"/>
            <a:ext cx="4996388" cy="0"/>
          </a:xfrm>
          <a:prstGeom prst="line">
            <a:avLst/>
          </a:prstGeom>
          <a:noFill/>
          <a:ln w="9525" algn="ctr">
            <a:solidFill>
              <a:srgbClr val="19478A"/>
            </a:solidFill>
            <a:round/>
            <a:headEnd/>
            <a:tailEnd/>
          </a:ln>
        </p:spPr>
      </p:cxnSp>
      <p:grpSp>
        <p:nvGrpSpPr>
          <p:cNvPr id="3" name="Group 2">
            <a:extLst>
              <a:ext uri="{FF2B5EF4-FFF2-40B4-BE49-F238E27FC236}">
                <a16:creationId xmlns:a16="http://schemas.microsoft.com/office/drawing/2014/main" id="{386678D1-8CFE-D7B6-9ECA-74B7A3BEBDCB}"/>
              </a:ext>
            </a:extLst>
          </p:cNvPr>
          <p:cNvGrpSpPr/>
          <p:nvPr/>
        </p:nvGrpSpPr>
        <p:grpSpPr>
          <a:xfrm>
            <a:off x="634661" y="1516403"/>
            <a:ext cx="5891724" cy="5048371"/>
            <a:chOff x="5914822" y="1467440"/>
            <a:chExt cx="5891724" cy="5048371"/>
          </a:xfrm>
        </p:grpSpPr>
        <p:pic>
          <p:nvPicPr>
            <p:cNvPr id="38" name="Picture 37" descr="Diagram, schematic&#10;&#10;Description automatically generated">
              <a:extLst>
                <a:ext uri="{FF2B5EF4-FFF2-40B4-BE49-F238E27FC236}">
                  <a16:creationId xmlns:a16="http://schemas.microsoft.com/office/drawing/2014/main" id="{6581083B-D5B3-4F8A-ADE2-5D5FADCCDF0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4822" y="1467440"/>
              <a:ext cx="5760720" cy="3921125"/>
            </a:xfrm>
            <a:prstGeom prst="rect">
              <a:avLst/>
            </a:prstGeom>
            <a:noFill/>
            <a:ln>
              <a:noFill/>
            </a:ln>
          </p:spPr>
        </p:pic>
        <p:sp>
          <p:nvSpPr>
            <p:cNvPr id="2" name="Content Placeholder 1">
              <a:extLst>
                <a:ext uri="{FF2B5EF4-FFF2-40B4-BE49-F238E27FC236}">
                  <a16:creationId xmlns:a16="http://schemas.microsoft.com/office/drawing/2014/main" id="{366683E3-3812-1458-1DF2-2DDBB085F1B5}"/>
                </a:ext>
              </a:extLst>
            </p:cNvPr>
            <p:cNvSpPr txBox="1">
              <a:spLocks/>
            </p:cNvSpPr>
            <p:nvPr/>
          </p:nvSpPr>
          <p:spPr>
            <a:xfrm>
              <a:off x="5938787" y="5407815"/>
              <a:ext cx="5867759" cy="1107996"/>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100" b="1" i="0" u="none" strike="noStrike" kern="1200" cap="none" spc="0" normalizeH="0" baseline="0" noProof="0">
                  <a:ln>
                    <a:noFill/>
                  </a:ln>
                  <a:solidFill>
                    <a:srgbClr val="004B87"/>
                  </a:solidFill>
                  <a:effectLst/>
                  <a:uLnTx/>
                  <a:uFillTx/>
                  <a:latin typeface="Arial" panose="020B0604020202020204"/>
                  <a:ea typeface="Calibri" panose="020F0502020204030204" pitchFamily="34" charset="0"/>
                  <a:cs typeface="+mn-cs"/>
                </a:rPr>
                <a:t>A. </a:t>
              </a:r>
              <a:r>
                <a:rPr kumimoji="0" lang="en-US" sz="11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GREM1 mRNA expression increased 4.8 to 9.8-fold in human cirrhotic liver of different etiologies </a:t>
              </a:r>
              <a:r>
                <a:rPr kumimoji="0" lang="en-US" sz="1100" b="1" i="0" u="none" strike="noStrike" kern="1200" cap="none" spc="0" normalizeH="0" baseline="0" noProof="0">
                  <a:ln>
                    <a:noFill/>
                  </a:ln>
                  <a:solidFill>
                    <a:srgbClr val="004B87"/>
                  </a:solidFill>
                  <a:effectLst/>
                  <a:uLnTx/>
                  <a:uFillTx/>
                  <a:latin typeface="Arial" panose="020B0604020202020204"/>
                  <a:ea typeface="Calibri" panose="020F0502020204030204" pitchFamily="34" charset="0"/>
                  <a:cs typeface="+mn-cs"/>
                </a:rPr>
                <a:t>B. </a:t>
              </a:r>
              <a:r>
                <a:rPr kumimoji="0" lang="en-US" sz="11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Monoclonal aG1-Ab was ineffective in reducing histological fibrosis and inflammation in a rat CDA-HFD model of NASH fibrosis despite effectively inhibiting BMP4-induced SMAD1 phosphorylation in LX2 cells </a:t>
              </a:r>
              <a:r>
                <a:rPr kumimoji="0" lang="en-US" sz="1100" b="0" i="1"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in vitro</a:t>
              </a:r>
              <a:r>
                <a:rPr kumimoji="0" lang="en-US" sz="11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 and target engagement </a:t>
              </a:r>
              <a:r>
                <a:rPr kumimoji="0" lang="en-US" sz="1100" b="0" i="1"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in vivo </a:t>
              </a:r>
              <a:r>
                <a:rPr kumimoji="0" lang="en-US" sz="1100" b="1" i="0" u="none" strike="noStrike" kern="1200" cap="none" spc="0" normalizeH="0" baseline="0" noProof="0">
                  <a:ln>
                    <a:noFill/>
                  </a:ln>
                  <a:solidFill>
                    <a:srgbClr val="004B87"/>
                  </a:solidFill>
                  <a:effectLst/>
                  <a:uLnTx/>
                  <a:uFillTx/>
                  <a:latin typeface="Arial" panose="020B0604020202020204"/>
                  <a:ea typeface="Calibri" panose="020F0502020204030204" pitchFamily="34" charset="0"/>
                  <a:cs typeface="+mn-cs"/>
                </a:rPr>
                <a:t>C. </a:t>
              </a:r>
              <a:r>
                <a:rPr kumimoji="0" lang="en-US" sz="1100" b="0" i="0" u="none" strike="noStrike" kern="1200" cap="none" spc="0" normalizeH="0" baseline="0" noProof="0">
                  <a:ln>
                    <a:noFill/>
                  </a:ln>
                  <a:solidFill>
                    <a:prstClr val="black"/>
                  </a:solidFill>
                  <a:effectLst/>
                  <a:uLnTx/>
                  <a:uFillTx/>
                  <a:latin typeface="Arial" panose="020B0604020202020204"/>
                  <a:ea typeface="Calibri" panose="020F0502020204030204" pitchFamily="34" charset="0"/>
                  <a:cs typeface="+mn-cs"/>
                </a:rPr>
                <a:t>Treatment of human cirrhotic PCLS and primary human myofibroblasts with the aG1-Ab showed no changes in fibrosis marker gene expression when compared to iso-Ab  </a:t>
              </a:r>
            </a:p>
          </p:txBody>
        </p:sp>
      </p:grpSp>
      <p:sp>
        <p:nvSpPr>
          <p:cNvPr id="5" name="TextBox 4">
            <a:extLst>
              <a:ext uri="{FF2B5EF4-FFF2-40B4-BE49-F238E27FC236}">
                <a16:creationId xmlns:a16="http://schemas.microsoft.com/office/drawing/2014/main" id="{86FB4A4F-B879-79C3-43DC-15405DB9F73A}"/>
              </a:ext>
            </a:extLst>
          </p:cNvPr>
          <p:cNvSpPr txBox="1"/>
          <p:nvPr/>
        </p:nvSpPr>
        <p:spPr>
          <a:xfrm>
            <a:off x="6449275" y="1168641"/>
            <a:ext cx="5379560"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Increased expression of GREM1 mRNA in human and rat NASH fibrosis tissue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In human NASH tissue, GREM1 </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localised</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 to THY1+/Collagen 3A+ myofibroblasts in fibrotic septa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Recombinant GREM1 had no effect on leukocyte adhesion to liver endothelium in flow adhesion assays</a:t>
            </a:r>
          </a:p>
        </p:txBody>
      </p:sp>
      <p:cxnSp>
        <p:nvCxnSpPr>
          <p:cNvPr id="8" name="Straight Connector 69">
            <a:extLst>
              <a:ext uri="{FF2B5EF4-FFF2-40B4-BE49-F238E27FC236}">
                <a16:creationId xmlns:a16="http://schemas.microsoft.com/office/drawing/2014/main" id="{DCBE66ED-B88B-A2F3-42BA-AF1379265307}"/>
              </a:ext>
            </a:extLst>
          </p:cNvPr>
          <p:cNvCxnSpPr>
            <a:cxnSpLocks/>
          </p:cNvCxnSpPr>
          <p:nvPr/>
        </p:nvCxnSpPr>
        <p:spPr bwMode="auto">
          <a:xfrm flipV="1">
            <a:off x="6559881" y="3583295"/>
            <a:ext cx="2602" cy="3003210"/>
          </a:xfrm>
          <a:prstGeom prst="line">
            <a:avLst/>
          </a:prstGeom>
          <a:noFill/>
          <a:ln w="9525" algn="ctr">
            <a:solidFill>
              <a:srgbClr val="19478A"/>
            </a:solidFill>
            <a:round/>
            <a:headEnd/>
            <a:tailEnd/>
          </a:ln>
        </p:spPr>
      </p:cxnSp>
    </p:spTree>
    <p:custDataLst>
      <p:tags r:id="rId1"/>
    </p:custDataLst>
    <p:extLst>
      <p:ext uri="{BB962C8B-B14F-4D97-AF65-F5344CB8AC3E}">
        <p14:creationId xmlns:p14="http://schemas.microsoft.com/office/powerpoint/2010/main" val="540277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edaddb-5fc5-4aa6-949a-49b49a2899ba" xsi:nil="true"/>
    <lcf76f155ced4ddcb4097134ff3c332f xmlns="521b6ead-e5be-4d3b-9860-b6e03b66e7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74038C88F2454BB37E59AFB74977B6" ma:contentTypeVersion="16" ma:contentTypeDescription="Create a new document." ma:contentTypeScope="" ma:versionID="120d0223cde0a55151c37fc6ce3d8605">
  <xsd:schema xmlns:xsd="http://www.w3.org/2001/XMLSchema" xmlns:xs="http://www.w3.org/2001/XMLSchema" xmlns:p="http://schemas.microsoft.com/office/2006/metadata/properties" xmlns:ns2="521b6ead-e5be-4d3b-9860-b6e03b66e706" xmlns:ns3="3eedaddb-5fc5-4aa6-949a-49b49a2899ba" targetNamespace="http://schemas.microsoft.com/office/2006/metadata/properties" ma:root="true" ma:fieldsID="0a3017150c73d2c95c6e7354565a56a3" ns2:_="" ns3:_="">
    <xsd:import namespace="521b6ead-e5be-4d3b-9860-b6e03b66e706"/>
    <xsd:import namespace="3eedaddb-5fc5-4aa6-949a-49b49a2899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b6ead-e5be-4d3b-9860-b6e03b66e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41184b-64da-461f-be6c-88eaa40d6a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daddb-5fc5-4aa6-949a-49b49a2899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6ee935-63ce-4c4a-9394-a108a3ad1ba6}" ma:internalName="TaxCatchAll" ma:showField="CatchAllData" ma:web="3eedaddb-5fc5-4aa6-949a-49b49a2899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55285-0295-4DC9-BB3C-AA4FB57D4246}">
  <ds:schemaRefs>
    <ds:schemaRef ds:uri="3eedaddb-5fc5-4aa6-949a-49b49a2899ba"/>
    <ds:schemaRef ds:uri="521b6ead-e5be-4d3b-9860-b6e03b66e7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3.xml><?xml version="1.0" encoding="utf-8"?>
<ds:datastoreItem xmlns:ds="http://schemas.openxmlformats.org/officeDocument/2006/customXml" ds:itemID="{F4285252-8FA6-4762-8426-5CFAE0924C82}">
  <ds:schemaRefs>
    <ds:schemaRef ds:uri="3eedaddb-5fc5-4aa6-949a-49b49a2899ba"/>
    <ds:schemaRef ds:uri="521b6ead-e5be-4d3b-9860-b6e03b66e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28</Slides>
  <Notes>26</Notes>
  <HiddenSlides>0</HiddenSlide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4_blank</vt:lpstr>
      <vt:lpstr>3_blank</vt:lpstr>
      <vt:lpstr>2_blank</vt:lpstr>
      <vt:lpstr>1_blank</vt:lpstr>
      <vt:lpstr>5_blank</vt:lpstr>
      <vt:lpstr>PowerPoint Presentation</vt:lpstr>
      <vt:lpstr>About these slides</vt:lpstr>
      <vt:lpstr>Contents</vt:lpstr>
      <vt:lpstr>Sodium-glucose cotransporter 2 inhibitor versus sulfonylurea in patients with type 2 diabetes and nonalcoholic fatty liver disease</vt:lpstr>
      <vt:lpstr>Sodium-glucose cotransporter 2 inhibitor versus sulfonylurea in patients with type 2 diabetes and nonalcoholic fatty liver disease</vt:lpstr>
      <vt:lpstr>Liver stiffness is associated with excess mortality in the general population driven by heart failure: The Rotterdam Study</vt:lpstr>
      <vt:lpstr>Liver stiffness is associated with excess mortality in the general population driven by heart failure: The Rotterdam Study</vt:lpstr>
      <vt:lpstr>The role of Gremlin-1 in pathogenesis and treatment in rodent and human NASH</vt:lpstr>
      <vt:lpstr>The role of Gremlin-1 in pathogenesis and treatment in rodent and human NASH</vt:lpstr>
      <vt:lpstr>Investigation of the plasma proteome to identify drug targets for non-alcoholic fatty liver disease (NAFLD) and metabolic dysfunction-associated fatty liver disease (MAFLD)</vt:lpstr>
      <vt:lpstr>Investigation of the plasma proteome to identify drug targets for non-alcoholic fatty liver disease and metabolic dysfunction-associated fatty liver disease</vt:lpstr>
      <vt:lpstr>Burden of hepatocellular cancer in patients with type-2 diabetes mellitus: a 2010-2020 national cohort study</vt:lpstr>
      <vt:lpstr>Burden of hepatocellular cancer in patients with type-2 diabetes mellitus: a 2010-2020 national cohort study</vt:lpstr>
      <vt:lpstr>Pregnancy as a unique opportunity to identify NAFLD in women: a prospective assessment</vt:lpstr>
      <vt:lpstr>Pregnancy as a unique opportunity to identify NAFLD in women: a prospective assessment</vt:lpstr>
      <vt:lpstr>NAFLD is associated with significantly higher risk of cardiovascular outcomes in the absence of fibrosis-a prospective UK Biobank analysis in 33,616 individuals</vt:lpstr>
      <vt:lpstr>NAFLD is associated with significantly higher risk of cardiovascular outcomes in the absence of fibrosis-a prospective UK Biobank analysis in 33,616 individuals</vt:lpstr>
      <vt:lpstr>NAFLD is associated with significantly higher risk of cardiovascular outcomes in the absence of fibrosis-a prospective UK Biobank analysis in 33,616 individuals</vt:lpstr>
      <vt:lpstr>Proteomics and spatial transcriptomics show that ADAMTSL2 is a promising biomarker in NAFLD with significant fibrosis</vt:lpstr>
      <vt:lpstr>Proteomics and spatial transcriptomics show that ADAMTSL2 is a promising biomarker in NAFLD with significant fibrosis</vt:lpstr>
      <vt:lpstr>Exploring the impact of the genetic PNPLA3 I148M variant on primary human hepatic stellate cells by using healthy and diseased 3D extracellular matrix scaffolds</vt:lpstr>
      <vt:lpstr>Exploring the impact of the genetic PNPLA3 I148M variant on primary human hepatic stellate cells by using healthy and diseased 3D extracellular matrix scaffolds</vt:lpstr>
      <vt:lpstr>Monocytic macrophages as a hallmark of steatohepatitis and primary sclerosing cholangitis progression</vt:lpstr>
      <vt:lpstr>Monocytic macrophages as a hallmark of steatohepatitis and primary sclerosing cholangitis progression</vt:lpstr>
      <vt:lpstr>A monoclonal antibody targeting non-junctional Claudin-1 inhibits fibrosis in patient-derived models by modulating cell plasticity</vt:lpstr>
      <vt:lpstr>A monoclonal antibody targeting non-junctional Claudin-1 inhibits fibrosis in patient-derived models by modulating cell plasticity</vt:lpstr>
      <vt:lpstr>Double-blinded randomized controlled trial assessing the effect of consecutive fecal microbiota transplantation (FMT) on hepatic steatosis in patients with non-alcoholic fatty liver disease (NAFLD)</vt:lpstr>
      <vt:lpstr>PowerPoint Presentation</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revision>1</cp:revision>
  <cp:lastPrinted>2020-02-03T11:17:17Z</cp:lastPrinted>
  <dcterms:created xsi:type="dcterms:W3CDTF">2016-10-10T16:35:57Z</dcterms:created>
  <dcterms:modified xsi:type="dcterms:W3CDTF">2022-10-04T14:46:39Z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0x010100B674038C88F2454BB37E59AFB74977B6</vt:lpwstr>
  </property>
  <property fmtid="{D5CDD505-2E9C-101B-9397-08002B2CF9AE}" pid="3" name="ArticulateGUID">
    <vt:lpwstr>5FB4D451-220C-447E-B866-1C82E48A19FD</vt:lpwstr>
  </property>
  <property fmtid="{D5CDD505-2E9C-101B-9397-08002B2CF9AE}" pid="4" name="ArticulatePath">
    <vt:lpwstr>https://easloffice.sharepoint.com/sites/EASLOffice/Shared Documents/Education and Scientific Activities/Education Department/Events/2021/Digital NAFLD Summit 2021/Best of NAFLD Summit 2021</vt:lpwstr>
  </property>
  <property fmtid="{D5CDD505-2E9C-101B-9397-08002B2CF9AE}" pid="5" name="MediaServiceImageTags">
    <vt:lpwstr/>
  </property>
</Properties>
</file>